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219" dt="2022-02-08T07:30:25.21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4" autoAdjust="0"/>
    <p:restoredTop sz="94660"/>
  </p:normalViewPr>
  <p:slideViewPr>
    <p:cSldViewPr snapToGrid="0">
      <p:cViewPr varScale="1">
        <p:scale>
          <a:sx n="106" d="100"/>
          <a:sy n="106" d="100"/>
        </p:scale>
        <p:origin x="1170"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191D59EE-583A-4E7E-BC0E-2418733E0254}"/>
    <pc:docChg chg="custSel modSld">
      <pc:chgData name="Kümmerle, Markus" userId="edb588ad-b118-44cb-93b6-335b967c9009" providerId="ADAL" clId="{191D59EE-583A-4E7E-BC0E-2418733E0254}" dt="2022-02-07T16:00:59.296" v="159" actId="1038"/>
      <pc:docMkLst>
        <pc:docMk/>
      </pc:docMkLst>
      <pc:sldChg chg="addSp delSp modSp mod">
        <pc:chgData name="Kümmerle, Markus" userId="edb588ad-b118-44cb-93b6-335b967c9009" providerId="ADAL" clId="{191D59EE-583A-4E7E-BC0E-2418733E0254}" dt="2022-02-07T16:00:18.969" v="57"/>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modSp mod">
        <pc:chgData name="Kümmerle, Markus" userId="edb588ad-b118-44cb-93b6-335b967c9009" providerId="ADAL" clId="{191D59EE-583A-4E7E-BC0E-2418733E0254}" dt="2022-02-07T16:00:59.296" v="159" actId="1038"/>
        <pc:sldMkLst>
          <pc:docMk/>
          <pc:sldMk cId="3818869894" sldId="2054"/>
        </pc:sldMkLst>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sld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08.02.2022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hemeOverride" Target="../theme/themeOverride2.x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hemeOverride" Target="../theme/themeOverride3.x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ty Slide">
    <p:bg>
      <p:bgPr>
        <a:solidFill>
          <a:srgbClr val="004750"/>
        </a:solid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345DF9B-DA61-46A1-8C97-EE90D13733FC}"/>
              </a:ext>
            </a:extLst>
          </p:cNvPr>
          <p:cNvGraphicFramePr>
            <a:graphicFrameLocks noChangeAspect="1"/>
          </p:cNvGraphicFramePr>
          <p:nvPr userDrawn="1">
            <p:custDataLst>
              <p:tags r:id="rId1"/>
            </p:custDataLst>
            <p:extLst>
              <p:ext uri="{D42A27DB-BD31-4B8C-83A1-F6EECF244321}">
                <p14:modId xmlns:p14="http://schemas.microsoft.com/office/powerpoint/2010/main" val="1950412794"/>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5" name="Objekt 4" hidden="1">
                        <a:extLst>
                          <a:ext uri="{FF2B5EF4-FFF2-40B4-BE49-F238E27FC236}">
                            <a16:creationId xmlns:a16="http://schemas.microsoft.com/office/drawing/2014/main" id="{E345DF9B-DA61-46A1-8C97-EE90D13733FC}"/>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6" name="Bildplatzhalter 16">
            <a:extLst>
              <a:ext uri="{FF2B5EF4-FFF2-40B4-BE49-F238E27FC236}">
                <a16:creationId xmlns:a16="http://schemas.microsoft.com/office/drawing/2014/main" id="{DC19F058-5598-4FEC-A9DC-EB3DA72B1960}"/>
              </a:ext>
            </a:extLst>
          </p:cNvPr>
          <p:cNvSpPr>
            <a:spLocks noGrp="1"/>
          </p:cNvSpPr>
          <p:nvPr>
            <p:ph type="pic" sz="quarter" idx="10" hasCustomPrompt="1"/>
          </p:nvPr>
        </p:nvSpPr>
        <p:spPr bwMode="ltGray">
          <a:xfrm>
            <a:off x="0" y="-373062"/>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000" baseline="0">
                <a:solidFill>
                  <a:schemeClr val="bg1"/>
                </a:solidFill>
                <a:latin typeface="+mn-lt"/>
              </a:defRPr>
            </a:lvl1pPr>
            <a:lvl2pPr marL="0" indent="0" algn="ctr">
              <a:spcAft>
                <a:spcPts val="0"/>
              </a:spcAft>
              <a:buFont typeface="+mn-lt" panose="020B0604020202020204" pitchFamily="34" charset="0"/>
              <a:buNone/>
              <a:defRPr sz="1000">
                <a:solidFill>
                  <a:schemeClr val="bg1"/>
                </a:solidFill>
                <a:latin typeface="+mn-lt"/>
              </a:defRPr>
            </a:lvl2pPr>
            <a:lvl3pPr marL="0" indent="0" algn="ctr">
              <a:spcAft>
                <a:spcPts val="0"/>
              </a:spcAft>
              <a:buNone/>
              <a:defRPr sz="1000">
                <a:solidFill>
                  <a:schemeClr val="bg1"/>
                </a:solidFill>
                <a:latin typeface="+mn-lt"/>
              </a:defRPr>
            </a:lvl3pPr>
            <a:lvl4pPr marL="0" indent="0" algn="ctr">
              <a:spcAft>
                <a:spcPts val="0"/>
              </a:spcAft>
              <a:buNone/>
              <a:defRPr sz="1000">
                <a:solidFill>
                  <a:schemeClr val="bg1"/>
                </a:solidFill>
                <a:latin typeface="+mn-lt"/>
              </a:defRPr>
            </a:lvl4pPr>
            <a:lvl5pPr marL="0" indent="0" algn="ctr">
              <a:spcAft>
                <a:spcPts val="0"/>
              </a:spcAft>
              <a:buNone/>
              <a:defRPr sz="1000">
                <a:solidFill>
                  <a:schemeClr val="bg1"/>
                </a:solidFill>
                <a:latin typeface="+mn-lt"/>
              </a:defRPr>
            </a:lvl5pPr>
            <a:lvl6pPr marL="0" indent="0" algn="ctr">
              <a:spcAft>
                <a:spcPts val="0"/>
              </a:spcAft>
              <a:buNone/>
              <a:defRPr sz="1000">
                <a:solidFill>
                  <a:schemeClr val="bg1"/>
                </a:solidFill>
                <a:latin typeface="+mn-lt"/>
              </a:defRPr>
            </a:lvl6pPr>
            <a:lvl7pPr marL="0" indent="0" algn="ctr">
              <a:spcAft>
                <a:spcPts val="0"/>
              </a:spcAft>
              <a:buNone/>
              <a:defRPr sz="1000">
                <a:solidFill>
                  <a:schemeClr val="bg1"/>
                </a:solidFill>
                <a:latin typeface="+mn-lt"/>
              </a:defRPr>
            </a:lvl7pPr>
            <a:lvl8pPr marL="0" indent="0" algn="ctr">
              <a:spcAft>
                <a:spcPts val="0"/>
              </a:spcAft>
              <a:buNone/>
              <a:defRPr sz="1000">
                <a:solidFill>
                  <a:schemeClr val="bg1"/>
                </a:solidFill>
                <a:latin typeface="+mn-lt"/>
              </a:defRPr>
            </a:lvl8pPr>
            <a:lvl9pPr marL="0" indent="0" algn="ctr">
              <a:spcAft>
                <a:spcPts val="0"/>
              </a:spcAft>
              <a:buNone/>
              <a:defRPr sz="1000">
                <a:solidFill>
                  <a:schemeClr val="bg1"/>
                </a:solidFill>
                <a:latin typeface="+mn-lt"/>
              </a:defRPr>
            </a:lvl9pPr>
          </a:lstStyle>
          <a:p>
            <a:r>
              <a:rPr lang="en-US"/>
              <a:t>Add picture</a:t>
            </a:r>
          </a:p>
        </p:txBody>
      </p:sp>
      <p:sp>
        <p:nvSpPr>
          <p:cNvPr id="4" name="Textplatzhalter 3">
            <a:extLst>
              <a:ext uri="{FF2B5EF4-FFF2-40B4-BE49-F238E27FC236}">
                <a16:creationId xmlns:a16="http://schemas.microsoft.com/office/drawing/2014/main" id="{1DB116F4-2093-45F9-BC1F-9D4924DC1598}"/>
              </a:ext>
            </a:extLst>
          </p:cNvPr>
          <p:cNvSpPr>
            <a:spLocks noGrp="1"/>
          </p:cNvSpPr>
          <p:nvPr>
            <p:ph type="body" sz="quarter" idx="12" hasCustomPrompt="1"/>
          </p:nvPr>
        </p:nvSpPr>
        <p:spPr>
          <a:xfrm>
            <a:off x="942518" y="3055938"/>
            <a:ext cx="6170551" cy="2217600"/>
          </a:xfrm>
          <a:prstGeom prst="rect">
            <a:avLst/>
          </a:prstGeom>
        </p:spPr>
        <p:txBody>
          <a:bodyPr>
            <a:noAutofit/>
          </a:bodyPr>
          <a:lstStyle>
            <a:lvl1pPr>
              <a:lnSpc>
                <a:spcPct val="104000"/>
              </a:lnSpc>
              <a:spcBef>
                <a:spcPts val="0"/>
              </a:spcBef>
              <a:defRPr sz="4400" b="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a:t>Flexo Soft Medium</a:t>
            </a:r>
            <a:br>
              <a:rPr lang="de-DE"/>
            </a:br>
            <a:r>
              <a:rPr lang="de-DE"/>
              <a:t>44/50/60 </a:t>
            </a:r>
            <a:r>
              <a:rPr lang="de-DE" err="1"/>
              <a:t>pt</a:t>
            </a:r>
            <a:endParaRPr lang="de-DE"/>
          </a:p>
        </p:txBody>
      </p:sp>
    </p:spTree>
    <p:extLst>
      <p:ext uri="{BB962C8B-B14F-4D97-AF65-F5344CB8AC3E}">
        <p14:creationId xmlns:p14="http://schemas.microsoft.com/office/powerpoint/2010/main" val="4768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With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300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ORTADA 1">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957039101"/>
              </p:ext>
            </p:extLst>
          </p:nvPr>
        </p:nvGraphicFramePr>
        <p:xfrm>
          <a:off x="2005" y="1506"/>
          <a:ext cx="2000" cy="1500"/>
        </p:xfrm>
        <a:graphic>
          <a:graphicData uri="http://schemas.openxmlformats.org/presentationml/2006/ole">
            <mc:AlternateContent xmlns:mc="http://schemas.openxmlformats.org/markup-compatibility/2006">
              <mc:Choice xmlns:v="urn:schemas-microsoft-com:vml" Requires="v">
                <p:oleObj name="think-cell Folie" r:id="rId3" imgW="336" imgH="336" progId="TCLayout.ActiveDocument.1">
                  <p:embed/>
                </p:oleObj>
              </mc:Choice>
              <mc:Fallback>
                <p:oleObj name="think-cell Folie" r:id="rId3" imgW="336" imgH="336" progId="TCLayout.ActiveDocument.1">
                  <p:embed/>
                  <p:pic>
                    <p:nvPicPr>
                      <p:cNvPr id="2" name="Objeto 1" hidden="1"/>
                      <p:cNvPicPr/>
                      <p:nvPr/>
                    </p:nvPicPr>
                    <p:blipFill>
                      <a:blip r:embed="rId4"/>
                      <a:stretch>
                        <a:fillRect/>
                      </a:stretch>
                    </p:blipFill>
                    <p:spPr>
                      <a:xfrm>
                        <a:off x="2005" y="1506"/>
                        <a:ext cx="2000" cy="1500"/>
                      </a:xfrm>
                      <a:prstGeom prst="rect">
                        <a:avLst/>
                      </a:prstGeom>
                    </p:spPr>
                  </p:pic>
                </p:oleObj>
              </mc:Fallback>
            </mc:AlternateContent>
          </a:graphicData>
        </a:graphic>
      </p:graphicFrame>
      <p:sp>
        <p:nvSpPr>
          <p:cNvPr id="8" name="2 Marcador de contenido"/>
          <p:cNvSpPr>
            <a:spLocks noGrp="1"/>
          </p:cNvSpPr>
          <p:nvPr>
            <p:ph sz="half" idx="12" hasCustomPrompt="1"/>
          </p:nvPr>
        </p:nvSpPr>
        <p:spPr>
          <a:xfrm>
            <a:off x="407664" y="1614193"/>
            <a:ext cx="7711625" cy="1702083"/>
          </a:xfrm>
          <a:prstGeom prst="rect">
            <a:avLst/>
          </a:prstGeom>
        </p:spPr>
        <p:txBody>
          <a:bodyPr lIns="121917" tIns="60958" rIns="121917" bIns="60958"/>
          <a:lstStyle>
            <a:lvl1pPr marL="0" indent="0" algn="l">
              <a:lnSpc>
                <a:spcPts val="4904"/>
              </a:lnSpc>
              <a:spcBef>
                <a:spcPts val="851"/>
              </a:spcBef>
              <a:buClr>
                <a:schemeClr val="bg1"/>
              </a:buClr>
              <a:buSzPct val="100000"/>
              <a:buFont typeface="Arial" panose="020B0604020202020204" pitchFamily="34" charset="0"/>
              <a:buNone/>
              <a:defRPr lang="es-ES" altLang="es-ES" sz="3780" b="1" i="0" kern="1200" spc="-8" baseline="0" dirty="0" smtClean="0">
                <a:solidFill>
                  <a:schemeClr val="tx1"/>
                </a:solidFill>
                <a:latin typeface="+mj-lt"/>
                <a:ea typeface="Arial" charset="0"/>
                <a:cs typeface="Arial" charset="0"/>
                <a:sym typeface="Gill Sans" charset="0"/>
              </a:defRPr>
            </a:lvl1pPr>
            <a:lvl2pPr marL="756117" indent="-324050">
              <a:buClr>
                <a:schemeClr val="bg1"/>
              </a:buClr>
              <a:buFont typeface="Courier New" panose="02070309020205020404" pitchFamily="49" charset="0"/>
              <a:buChar char="o"/>
              <a:defRPr lang="es-ES" altLang="es-ES" sz="1347" b="0" kern="1200" baseline="0" dirty="0" smtClean="0">
                <a:solidFill>
                  <a:schemeClr val="bg1"/>
                </a:solidFill>
                <a:latin typeface="Telefonica ExtraLight"/>
                <a:ea typeface="MS PGothic" pitchFamily="34" charset="-128"/>
                <a:cs typeface="Telefonica ExtraLight"/>
                <a:sym typeface="Gill Sans" charset="0"/>
              </a:defRPr>
            </a:lvl2pPr>
            <a:lvl3pPr marL="1188185" indent="-324050">
              <a:buClr>
                <a:schemeClr val="bg1"/>
              </a:buClr>
              <a:buFont typeface="Wingdings" panose="05000000000000000000" pitchFamily="2" charset="2"/>
              <a:buChar cha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1914">
                <a:solidFill>
                  <a:schemeClr val="tx2"/>
                </a:solidFill>
                <a:latin typeface="Calibri" panose="020F0502020204030204" pitchFamily="34" charset="0"/>
                <a:cs typeface="Calibri" panose="020F0502020204030204" pitchFamily="34" charset="0"/>
              </a:defRPr>
            </a:lvl5pPr>
            <a:lvl6pPr>
              <a:defRPr sz="1701"/>
            </a:lvl6pPr>
            <a:lvl7pPr>
              <a:defRPr sz="1701"/>
            </a:lvl7pPr>
            <a:lvl8pPr>
              <a:defRPr sz="1701"/>
            </a:lvl8pPr>
            <a:lvl9pPr>
              <a:defRPr sz="1701"/>
            </a:lvl9pPr>
          </a:lstStyle>
          <a:p>
            <a:pPr lvl="0"/>
            <a:r>
              <a:rPr lang="es-ES" err="1"/>
              <a:t>Click</a:t>
            </a:r>
            <a:r>
              <a:rPr lang="es-ES"/>
              <a:t> to </a:t>
            </a:r>
            <a:r>
              <a:rPr lang="es-ES" err="1"/>
              <a:t>edit</a:t>
            </a:r>
            <a:r>
              <a:rPr lang="es-ES"/>
              <a:t> master </a:t>
            </a:r>
            <a:r>
              <a:rPr lang="es-ES" err="1"/>
              <a:t>title</a:t>
            </a:r>
            <a:r>
              <a:rPr lang="es-ES"/>
              <a:t> </a:t>
            </a:r>
            <a:r>
              <a:rPr lang="es-ES" err="1"/>
              <a:t>style</a:t>
            </a:r>
            <a:endParaRPr lang="es-ES"/>
          </a:p>
        </p:txBody>
      </p:sp>
      <p:grpSp>
        <p:nvGrpSpPr>
          <p:cNvPr id="26" name="Grupo 25">
            <a:extLst>
              <a:ext uri="{FF2B5EF4-FFF2-40B4-BE49-F238E27FC236}">
                <a16:creationId xmlns:a16="http://schemas.microsoft.com/office/drawing/2014/main" id="{D0ACA8D6-8CAE-46CE-BC2E-6BB578FFE156}"/>
              </a:ext>
            </a:extLst>
          </p:cNvPr>
          <p:cNvGrpSpPr/>
          <p:nvPr userDrawn="1"/>
        </p:nvGrpSpPr>
        <p:grpSpPr>
          <a:xfrm>
            <a:off x="507148" y="546991"/>
            <a:ext cx="2312822" cy="554258"/>
            <a:chOff x="12458870" y="3449329"/>
            <a:chExt cx="8093075" cy="1938338"/>
          </a:xfrm>
          <a:solidFill>
            <a:schemeClr val="tx2"/>
          </a:solidFill>
        </p:grpSpPr>
        <p:sp>
          <p:nvSpPr>
            <p:cNvPr id="27" name="Freeform 5">
              <a:extLst>
                <a:ext uri="{FF2B5EF4-FFF2-40B4-BE49-F238E27FC236}">
                  <a16:creationId xmlns:a16="http://schemas.microsoft.com/office/drawing/2014/main" id="{705DC638-2DFF-45A1-8EBF-109DB35C4F94}"/>
                </a:ext>
              </a:extLst>
            </p:cNvPr>
            <p:cNvSpPr>
              <a:spLocks/>
            </p:cNvSpPr>
            <p:nvPr userDrawn="1"/>
          </p:nvSpPr>
          <p:spPr bwMode="auto">
            <a:xfrm>
              <a:off x="12458870" y="3449329"/>
              <a:ext cx="581025" cy="579438"/>
            </a:xfrm>
            <a:custGeom>
              <a:avLst/>
              <a:gdLst>
                <a:gd name="T0" fmla="*/ 366 w 366"/>
                <a:gd name="T1" fmla="*/ 183 h 365"/>
                <a:gd name="T2" fmla="*/ 362 w 366"/>
                <a:gd name="T3" fmla="*/ 145 h 365"/>
                <a:gd name="T4" fmla="*/ 350 w 366"/>
                <a:gd name="T5" fmla="*/ 111 h 365"/>
                <a:gd name="T6" fmla="*/ 334 w 366"/>
                <a:gd name="T7" fmla="*/ 80 h 365"/>
                <a:gd name="T8" fmla="*/ 312 w 366"/>
                <a:gd name="T9" fmla="*/ 54 h 365"/>
                <a:gd name="T10" fmla="*/ 284 w 366"/>
                <a:gd name="T11" fmla="*/ 32 h 365"/>
                <a:gd name="T12" fmla="*/ 254 w 366"/>
                <a:gd name="T13" fmla="*/ 14 h 365"/>
                <a:gd name="T14" fmla="*/ 220 w 366"/>
                <a:gd name="T15" fmla="*/ 4 h 365"/>
                <a:gd name="T16" fmla="*/ 182 w 366"/>
                <a:gd name="T17" fmla="*/ 0 h 365"/>
                <a:gd name="T18" fmla="*/ 164 w 366"/>
                <a:gd name="T19" fmla="*/ 2 h 365"/>
                <a:gd name="T20" fmla="*/ 128 w 366"/>
                <a:gd name="T21" fmla="*/ 8 h 365"/>
                <a:gd name="T22" fmla="*/ 96 w 366"/>
                <a:gd name="T23" fmla="*/ 22 h 365"/>
                <a:gd name="T24" fmla="*/ 66 w 366"/>
                <a:gd name="T25" fmla="*/ 42 h 365"/>
                <a:gd name="T26" fmla="*/ 42 w 366"/>
                <a:gd name="T27" fmla="*/ 66 h 365"/>
                <a:gd name="T28" fmla="*/ 22 w 366"/>
                <a:gd name="T29" fmla="*/ 96 h 365"/>
                <a:gd name="T30" fmla="*/ 8 w 366"/>
                <a:gd name="T31" fmla="*/ 127 h 365"/>
                <a:gd name="T32" fmla="*/ 0 w 366"/>
                <a:gd name="T33" fmla="*/ 163 h 365"/>
                <a:gd name="T34" fmla="*/ 0 w 366"/>
                <a:gd name="T35" fmla="*/ 183 h 365"/>
                <a:gd name="T36" fmla="*/ 4 w 366"/>
                <a:gd name="T37" fmla="*/ 219 h 365"/>
                <a:gd name="T38" fmla="*/ 14 w 366"/>
                <a:gd name="T39" fmla="*/ 253 h 365"/>
                <a:gd name="T40" fmla="*/ 30 w 366"/>
                <a:gd name="T41" fmla="*/ 285 h 365"/>
                <a:gd name="T42" fmla="*/ 54 w 366"/>
                <a:gd name="T43" fmla="*/ 311 h 365"/>
                <a:gd name="T44" fmla="*/ 80 w 366"/>
                <a:gd name="T45" fmla="*/ 333 h 365"/>
                <a:gd name="T46" fmla="*/ 112 w 366"/>
                <a:gd name="T47" fmla="*/ 351 h 365"/>
                <a:gd name="T48" fmla="*/ 146 w 366"/>
                <a:gd name="T49" fmla="*/ 361 h 365"/>
                <a:gd name="T50" fmla="*/ 182 w 366"/>
                <a:gd name="T51" fmla="*/ 365 h 365"/>
                <a:gd name="T52" fmla="*/ 202 w 366"/>
                <a:gd name="T53" fmla="*/ 363 h 365"/>
                <a:gd name="T54" fmla="*/ 236 w 366"/>
                <a:gd name="T55" fmla="*/ 357 h 365"/>
                <a:gd name="T56" fmla="*/ 270 w 366"/>
                <a:gd name="T57" fmla="*/ 343 h 365"/>
                <a:gd name="T58" fmla="*/ 298 w 366"/>
                <a:gd name="T59" fmla="*/ 323 h 365"/>
                <a:gd name="T60" fmla="*/ 324 w 366"/>
                <a:gd name="T61" fmla="*/ 299 h 365"/>
                <a:gd name="T62" fmla="*/ 344 w 366"/>
                <a:gd name="T63" fmla="*/ 269 h 365"/>
                <a:gd name="T64" fmla="*/ 358 w 366"/>
                <a:gd name="T65" fmla="*/ 237 h 365"/>
                <a:gd name="T66" fmla="*/ 364 w 366"/>
                <a:gd name="T67" fmla="*/ 201 h 365"/>
                <a:gd name="T68" fmla="*/ 366 w 366"/>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65">
                  <a:moveTo>
                    <a:pt x="366" y="183"/>
                  </a:moveTo>
                  <a:lnTo>
                    <a:pt x="366" y="183"/>
                  </a:lnTo>
                  <a:lnTo>
                    <a:pt x="364" y="163"/>
                  </a:lnTo>
                  <a:lnTo>
                    <a:pt x="362" y="145"/>
                  </a:lnTo>
                  <a:lnTo>
                    <a:pt x="358" y="127"/>
                  </a:lnTo>
                  <a:lnTo>
                    <a:pt x="350" y="111"/>
                  </a:lnTo>
                  <a:lnTo>
                    <a:pt x="344" y="96"/>
                  </a:lnTo>
                  <a:lnTo>
                    <a:pt x="334" y="80"/>
                  </a:lnTo>
                  <a:lnTo>
                    <a:pt x="324" y="66"/>
                  </a:lnTo>
                  <a:lnTo>
                    <a:pt x="312" y="54"/>
                  </a:lnTo>
                  <a:lnTo>
                    <a:pt x="298" y="42"/>
                  </a:lnTo>
                  <a:lnTo>
                    <a:pt x="284" y="32"/>
                  </a:lnTo>
                  <a:lnTo>
                    <a:pt x="270" y="22"/>
                  </a:lnTo>
                  <a:lnTo>
                    <a:pt x="254" y="14"/>
                  </a:lnTo>
                  <a:lnTo>
                    <a:pt x="236" y="8"/>
                  </a:lnTo>
                  <a:lnTo>
                    <a:pt x="220" y="4"/>
                  </a:lnTo>
                  <a:lnTo>
                    <a:pt x="202" y="2"/>
                  </a:lnTo>
                  <a:lnTo>
                    <a:pt x="182" y="0"/>
                  </a:lnTo>
                  <a:lnTo>
                    <a:pt x="182" y="0"/>
                  </a:lnTo>
                  <a:lnTo>
                    <a:pt x="164" y="2"/>
                  </a:lnTo>
                  <a:lnTo>
                    <a:pt x="146" y="4"/>
                  </a:lnTo>
                  <a:lnTo>
                    <a:pt x="128" y="8"/>
                  </a:lnTo>
                  <a:lnTo>
                    <a:pt x="112" y="14"/>
                  </a:lnTo>
                  <a:lnTo>
                    <a:pt x="96" y="22"/>
                  </a:lnTo>
                  <a:lnTo>
                    <a:pt x="80" y="32"/>
                  </a:lnTo>
                  <a:lnTo>
                    <a:pt x="66" y="42"/>
                  </a:lnTo>
                  <a:lnTo>
                    <a:pt x="54" y="54"/>
                  </a:lnTo>
                  <a:lnTo>
                    <a:pt x="42" y="66"/>
                  </a:lnTo>
                  <a:lnTo>
                    <a:pt x="30" y="80"/>
                  </a:lnTo>
                  <a:lnTo>
                    <a:pt x="22" y="96"/>
                  </a:lnTo>
                  <a:lnTo>
                    <a:pt x="14" y="111"/>
                  </a:lnTo>
                  <a:lnTo>
                    <a:pt x="8" y="127"/>
                  </a:lnTo>
                  <a:lnTo>
                    <a:pt x="4" y="145"/>
                  </a:lnTo>
                  <a:lnTo>
                    <a:pt x="0" y="163"/>
                  </a:lnTo>
                  <a:lnTo>
                    <a:pt x="0" y="183"/>
                  </a:lnTo>
                  <a:lnTo>
                    <a:pt x="0" y="183"/>
                  </a:lnTo>
                  <a:lnTo>
                    <a:pt x="0" y="201"/>
                  </a:lnTo>
                  <a:lnTo>
                    <a:pt x="4" y="219"/>
                  </a:lnTo>
                  <a:lnTo>
                    <a:pt x="8" y="237"/>
                  </a:lnTo>
                  <a:lnTo>
                    <a:pt x="14" y="253"/>
                  </a:lnTo>
                  <a:lnTo>
                    <a:pt x="22" y="269"/>
                  </a:lnTo>
                  <a:lnTo>
                    <a:pt x="30" y="285"/>
                  </a:lnTo>
                  <a:lnTo>
                    <a:pt x="42" y="299"/>
                  </a:lnTo>
                  <a:lnTo>
                    <a:pt x="54" y="311"/>
                  </a:lnTo>
                  <a:lnTo>
                    <a:pt x="66" y="323"/>
                  </a:lnTo>
                  <a:lnTo>
                    <a:pt x="80" y="333"/>
                  </a:lnTo>
                  <a:lnTo>
                    <a:pt x="96" y="343"/>
                  </a:lnTo>
                  <a:lnTo>
                    <a:pt x="112" y="351"/>
                  </a:lnTo>
                  <a:lnTo>
                    <a:pt x="128" y="357"/>
                  </a:lnTo>
                  <a:lnTo>
                    <a:pt x="146" y="361"/>
                  </a:lnTo>
                  <a:lnTo>
                    <a:pt x="164" y="363"/>
                  </a:lnTo>
                  <a:lnTo>
                    <a:pt x="182" y="365"/>
                  </a:lnTo>
                  <a:lnTo>
                    <a:pt x="182" y="365"/>
                  </a:lnTo>
                  <a:lnTo>
                    <a:pt x="202" y="363"/>
                  </a:lnTo>
                  <a:lnTo>
                    <a:pt x="220" y="361"/>
                  </a:lnTo>
                  <a:lnTo>
                    <a:pt x="236" y="357"/>
                  </a:lnTo>
                  <a:lnTo>
                    <a:pt x="254" y="351"/>
                  </a:lnTo>
                  <a:lnTo>
                    <a:pt x="270" y="343"/>
                  </a:lnTo>
                  <a:lnTo>
                    <a:pt x="284" y="333"/>
                  </a:lnTo>
                  <a:lnTo>
                    <a:pt x="298" y="323"/>
                  </a:lnTo>
                  <a:lnTo>
                    <a:pt x="312" y="311"/>
                  </a:lnTo>
                  <a:lnTo>
                    <a:pt x="324" y="299"/>
                  </a:lnTo>
                  <a:lnTo>
                    <a:pt x="334" y="285"/>
                  </a:lnTo>
                  <a:lnTo>
                    <a:pt x="344" y="269"/>
                  </a:lnTo>
                  <a:lnTo>
                    <a:pt x="350" y="253"/>
                  </a:lnTo>
                  <a:lnTo>
                    <a:pt x="358" y="237"/>
                  </a:lnTo>
                  <a:lnTo>
                    <a:pt x="362" y="219"/>
                  </a:lnTo>
                  <a:lnTo>
                    <a:pt x="364" y="201"/>
                  </a:lnTo>
                  <a:lnTo>
                    <a:pt x="366" y="183"/>
                  </a:lnTo>
                  <a:lnTo>
                    <a:pt x="366"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28" name="Freeform 6">
              <a:extLst>
                <a:ext uri="{FF2B5EF4-FFF2-40B4-BE49-F238E27FC236}">
                  <a16:creationId xmlns:a16="http://schemas.microsoft.com/office/drawing/2014/main" id="{EE65E9DA-A6E6-4018-A47C-E150945EC5EA}"/>
                </a:ext>
              </a:extLst>
            </p:cNvPr>
            <p:cNvSpPr>
              <a:spLocks/>
            </p:cNvSpPr>
            <p:nvPr userDrawn="1"/>
          </p:nvSpPr>
          <p:spPr bwMode="auto">
            <a:xfrm>
              <a:off x="13141495" y="3449329"/>
              <a:ext cx="576263" cy="579438"/>
            </a:xfrm>
            <a:custGeom>
              <a:avLst/>
              <a:gdLst>
                <a:gd name="T0" fmla="*/ 363 w 363"/>
                <a:gd name="T1" fmla="*/ 183 h 365"/>
                <a:gd name="T2" fmla="*/ 361 w 363"/>
                <a:gd name="T3" fmla="*/ 145 h 365"/>
                <a:gd name="T4" fmla="*/ 349 w 363"/>
                <a:gd name="T5" fmla="*/ 111 h 365"/>
                <a:gd name="T6" fmla="*/ 333 w 363"/>
                <a:gd name="T7" fmla="*/ 80 h 365"/>
                <a:gd name="T8" fmla="*/ 311 w 363"/>
                <a:gd name="T9" fmla="*/ 54 h 365"/>
                <a:gd name="T10" fmla="*/ 283 w 363"/>
                <a:gd name="T11" fmla="*/ 32 h 365"/>
                <a:gd name="T12" fmla="*/ 253 w 363"/>
                <a:gd name="T13" fmla="*/ 14 h 365"/>
                <a:gd name="T14" fmla="*/ 217 w 363"/>
                <a:gd name="T15" fmla="*/ 4 h 365"/>
                <a:gd name="T16" fmla="*/ 181 w 363"/>
                <a:gd name="T17" fmla="*/ 0 h 365"/>
                <a:gd name="T18" fmla="*/ 163 w 363"/>
                <a:gd name="T19" fmla="*/ 2 h 365"/>
                <a:gd name="T20" fmla="*/ 128 w 363"/>
                <a:gd name="T21" fmla="*/ 8 h 365"/>
                <a:gd name="T22" fmla="*/ 94 w 363"/>
                <a:gd name="T23" fmla="*/ 22 h 365"/>
                <a:gd name="T24" fmla="*/ 66 w 363"/>
                <a:gd name="T25" fmla="*/ 42 h 365"/>
                <a:gd name="T26" fmla="*/ 42 w 363"/>
                <a:gd name="T27" fmla="*/ 66 h 365"/>
                <a:gd name="T28" fmla="*/ 22 w 363"/>
                <a:gd name="T29" fmla="*/ 96 h 365"/>
                <a:gd name="T30" fmla="*/ 8 w 363"/>
                <a:gd name="T31" fmla="*/ 127 h 365"/>
                <a:gd name="T32" fmla="*/ 0 w 363"/>
                <a:gd name="T33" fmla="*/ 163 h 365"/>
                <a:gd name="T34" fmla="*/ 0 w 363"/>
                <a:gd name="T35" fmla="*/ 183 h 365"/>
                <a:gd name="T36" fmla="*/ 2 w 363"/>
                <a:gd name="T37" fmla="*/ 219 h 365"/>
                <a:gd name="T38" fmla="*/ 14 w 363"/>
                <a:gd name="T39" fmla="*/ 253 h 365"/>
                <a:gd name="T40" fmla="*/ 30 w 363"/>
                <a:gd name="T41" fmla="*/ 285 h 365"/>
                <a:gd name="T42" fmla="*/ 52 w 363"/>
                <a:gd name="T43" fmla="*/ 311 h 365"/>
                <a:gd name="T44" fmla="*/ 80 w 363"/>
                <a:gd name="T45" fmla="*/ 333 h 365"/>
                <a:gd name="T46" fmla="*/ 110 w 363"/>
                <a:gd name="T47" fmla="*/ 351 h 365"/>
                <a:gd name="T48" fmla="*/ 146 w 363"/>
                <a:gd name="T49" fmla="*/ 361 h 365"/>
                <a:gd name="T50" fmla="*/ 181 w 363"/>
                <a:gd name="T51" fmla="*/ 365 h 365"/>
                <a:gd name="T52" fmla="*/ 199 w 363"/>
                <a:gd name="T53" fmla="*/ 363 h 365"/>
                <a:gd name="T54" fmla="*/ 235 w 363"/>
                <a:gd name="T55" fmla="*/ 357 h 365"/>
                <a:gd name="T56" fmla="*/ 269 w 363"/>
                <a:gd name="T57" fmla="*/ 343 h 365"/>
                <a:gd name="T58" fmla="*/ 297 w 363"/>
                <a:gd name="T59" fmla="*/ 323 h 365"/>
                <a:gd name="T60" fmla="*/ 323 w 363"/>
                <a:gd name="T61" fmla="*/ 299 h 365"/>
                <a:gd name="T62" fmla="*/ 341 w 363"/>
                <a:gd name="T63" fmla="*/ 269 h 365"/>
                <a:gd name="T64" fmla="*/ 355 w 363"/>
                <a:gd name="T65" fmla="*/ 237 h 365"/>
                <a:gd name="T66" fmla="*/ 363 w 363"/>
                <a:gd name="T67" fmla="*/ 201 h 365"/>
                <a:gd name="T68" fmla="*/ 363 w 363"/>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5">
                  <a:moveTo>
                    <a:pt x="363" y="183"/>
                  </a:moveTo>
                  <a:lnTo>
                    <a:pt x="363" y="183"/>
                  </a:lnTo>
                  <a:lnTo>
                    <a:pt x="363" y="163"/>
                  </a:lnTo>
                  <a:lnTo>
                    <a:pt x="361" y="145"/>
                  </a:lnTo>
                  <a:lnTo>
                    <a:pt x="355" y="127"/>
                  </a:lnTo>
                  <a:lnTo>
                    <a:pt x="349" y="111"/>
                  </a:lnTo>
                  <a:lnTo>
                    <a:pt x="341" y="96"/>
                  </a:lnTo>
                  <a:lnTo>
                    <a:pt x="333" y="80"/>
                  </a:lnTo>
                  <a:lnTo>
                    <a:pt x="323" y="66"/>
                  </a:lnTo>
                  <a:lnTo>
                    <a:pt x="311" y="54"/>
                  </a:lnTo>
                  <a:lnTo>
                    <a:pt x="297" y="42"/>
                  </a:lnTo>
                  <a:lnTo>
                    <a:pt x="283" y="32"/>
                  </a:lnTo>
                  <a:lnTo>
                    <a:pt x="269" y="22"/>
                  </a:lnTo>
                  <a:lnTo>
                    <a:pt x="253" y="14"/>
                  </a:lnTo>
                  <a:lnTo>
                    <a:pt x="235" y="8"/>
                  </a:lnTo>
                  <a:lnTo>
                    <a:pt x="217" y="4"/>
                  </a:lnTo>
                  <a:lnTo>
                    <a:pt x="199" y="2"/>
                  </a:lnTo>
                  <a:lnTo>
                    <a:pt x="181" y="0"/>
                  </a:lnTo>
                  <a:lnTo>
                    <a:pt x="181" y="0"/>
                  </a:lnTo>
                  <a:lnTo>
                    <a:pt x="163" y="2"/>
                  </a:lnTo>
                  <a:lnTo>
                    <a:pt x="146" y="4"/>
                  </a:lnTo>
                  <a:lnTo>
                    <a:pt x="128" y="8"/>
                  </a:lnTo>
                  <a:lnTo>
                    <a:pt x="110" y="14"/>
                  </a:lnTo>
                  <a:lnTo>
                    <a:pt x="94" y="22"/>
                  </a:lnTo>
                  <a:lnTo>
                    <a:pt x="80" y="32"/>
                  </a:lnTo>
                  <a:lnTo>
                    <a:pt x="66" y="42"/>
                  </a:lnTo>
                  <a:lnTo>
                    <a:pt x="52" y="54"/>
                  </a:lnTo>
                  <a:lnTo>
                    <a:pt x="42" y="66"/>
                  </a:lnTo>
                  <a:lnTo>
                    <a:pt x="30" y="80"/>
                  </a:lnTo>
                  <a:lnTo>
                    <a:pt x="22" y="96"/>
                  </a:lnTo>
                  <a:lnTo>
                    <a:pt x="14" y="111"/>
                  </a:lnTo>
                  <a:lnTo>
                    <a:pt x="8" y="127"/>
                  </a:lnTo>
                  <a:lnTo>
                    <a:pt x="2" y="145"/>
                  </a:lnTo>
                  <a:lnTo>
                    <a:pt x="0" y="163"/>
                  </a:lnTo>
                  <a:lnTo>
                    <a:pt x="0" y="183"/>
                  </a:lnTo>
                  <a:lnTo>
                    <a:pt x="0" y="183"/>
                  </a:lnTo>
                  <a:lnTo>
                    <a:pt x="0" y="201"/>
                  </a:lnTo>
                  <a:lnTo>
                    <a:pt x="2" y="219"/>
                  </a:lnTo>
                  <a:lnTo>
                    <a:pt x="8" y="237"/>
                  </a:lnTo>
                  <a:lnTo>
                    <a:pt x="14" y="253"/>
                  </a:lnTo>
                  <a:lnTo>
                    <a:pt x="22" y="269"/>
                  </a:lnTo>
                  <a:lnTo>
                    <a:pt x="30" y="285"/>
                  </a:lnTo>
                  <a:lnTo>
                    <a:pt x="42" y="299"/>
                  </a:lnTo>
                  <a:lnTo>
                    <a:pt x="52" y="311"/>
                  </a:lnTo>
                  <a:lnTo>
                    <a:pt x="66" y="323"/>
                  </a:lnTo>
                  <a:lnTo>
                    <a:pt x="80" y="333"/>
                  </a:lnTo>
                  <a:lnTo>
                    <a:pt x="94" y="343"/>
                  </a:lnTo>
                  <a:lnTo>
                    <a:pt x="110" y="351"/>
                  </a:lnTo>
                  <a:lnTo>
                    <a:pt x="128" y="357"/>
                  </a:lnTo>
                  <a:lnTo>
                    <a:pt x="146" y="361"/>
                  </a:lnTo>
                  <a:lnTo>
                    <a:pt x="163" y="363"/>
                  </a:lnTo>
                  <a:lnTo>
                    <a:pt x="181" y="365"/>
                  </a:lnTo>
                  <a:lnTo>
                    <a:pt x="181" y="365"/>
                  </a:lnTo>
                  <a:lnTo>
                    <a:pt x="199" y="363"/>
                  </a:lnTo>
                  <a:lnTo>
                    <a:pt x="217" y="361"/>
                  </a:lnTo>
                  <a:lnTo>
                    <a:pt x="235" y="357"/>
                  </a:lnTo>
                  <a:lnTo>
                    <a:pt x="253" y="351"/>
                  </a:lnTo>
                  <a:lnTo>
                    <a:pt x="269" y="343"/>
                  </a:lnTo>
                  <a:lnTo>
                    <a:pt x="283" y="333"/>
                  </a:lnTo>
                  <a:lnTo>
                    <a:pt x="297" y="323"/>
                  </a:lnTo>
                  <a:lnTo>
                    <a:pt x="311" y="311"/>
                  </a:lnTo>
                  <a:lnTo>
                    <a:pt x="323" y="299"/>
                  </a:lnTo>
                  <a:lnTo>
                    <a:pt x="333" y="285"/>
                  </a:lnTo>
                  <a:lnTo>
                    <a:pt x="341" y="269"/>
                  </a:lnTo>
                  <a:lnTo>
                    <a:pt x="349" y="253"/>
                  </a:lnTo>
                  <a:lnTo>
                    <a:pt x="355" y="237"/>
                  </a:lnTo>
                  <a:lnTo>
                    <a:pt x="361" y="219"/>
                  </a:lnTo>
                  <a:lnTo>
                    <a:pt x="363" y="201"/>
                  </a:lnTo>
                  <a:lnTo>
                    <a:pt x="363" y="183"/>
                  </a:lnTo>
                  <a:lnTo>
                    <a:pt x="36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29" name="Freeform 7">
              <a:extLst>
                <a:ext uri="{FF2B5EF4-FFF2-40B4-BE49-F238E27FC236}">
                  <a16:creationId xmlns:a16="http://schemas.microsoft.com/office/drawing/2014/main" id="{E8EFACE2-B62B-417C-A842-5717A3841D83}"/>
                </a:ext>
              </a:extLst>
            </p:cNvPr>
            <p:cNvSpPr>
              <a:spLocks/>
            </p:cNvSpPr>
            <p:nvPr userDrawn="1"/>
          </p:nvSpPr>
          <p:spPr bwMode="auto">
            <a:xfrm>
              <a:off x="13819358" y="3449329"/>
              <a:ext cx="581025" cy="579438"/>
            </a:xfrm>
            <a:custGeom>
              <a:avLst/>
              <a:gdLst>
                <a:gd name="T0" fmla="*/ 366 w 366"/>
                <a:gd name="T1" fmla="*/ 183 h 365"/>
                <a:gd name="T2" fmla="*/ 362 w 366"/>
                <a:gd name="T3" fmla="*/ 145 h 365"/>
                <a:gd name="T4" fmla="*/ 352 w 366"/>
                <a:gd name="T5" fmla="*/ 111 h 365"/>
                <a:gd name="T6" fmla="*/ 336 w 366"/>
                <a:gd name="T7" fmla="*/ 80 h 365"/>
                <a:gd name="T8" fmla="*/ 312 w 366"/>
                <a:gd name="T9" fmla="*/ 54 h 365"/>
                <a:gd name="T10" fmla="*/ 286 w 366"/>
                <a:gd name="T11" fmla="*/ 32 h 365"/>
                <a:gd name="T12" fmla="*/ 254 w 366"/>
                <a:gd name="T13" fmla="*/ 14 h 365"/>
                <a:gd name="T14" fmla="*/ 220 w 366"/>
                <a:gd name="T15" fmla="*/ 4 h 365"/>
                <a:gd name="T16" fmla="*/ 184 w 366"/>
                <a:gd name="T17" fmla="*/ 0 h 365"/>
                <a:gd name="T18" fmla="*/ 164 w 366"/>
                <a:gd name="T19" fmla="*/ 2 h 365"/>
                <a:gd name="T20" fmla="*/ 130 w 366"/>
                <a:gd name="T21" fmla="*/ 8 h 365"/>
                <a:gd name="T22" fmla="*/ 96 w 366"/>
                <a:gd name="T23" fmla="*/ 22 h 365"/>
                <a:gd name="T24" fmla="*/ 68 w 366"/>
                <a:gd name="T25" fmla="*/ 42 h 365"/>
                <a:gd name="T26" fmla="*/ 42 w 366"/>
                <a:gd name="T27" fmla="*/ 66 h 365"/>
                <a:gd name="T28" fmla="*/ 22 w 366"/>
                <a:gd name="T29" fmla="*/ 96 h 365"/>
                <a:gd name="T30" fmla="*/ 8 w 366"/>
                <a:gd name="T31" fmla="*/ 127 h 365"/>
                <a:gd name="T32" fmla="*/ 2 w 366"/>
                <a:gd name="T33" fmla="*/ 163 h 365"/>
                <a:gd name="T34" fmla="*/ 0 w 366"/>
                <a:gd name="T35" fmla="*/ 183 h 365"/>
                <a:gd name="T36" fmla="*/ 4 w 366"/>
                <a:gd name="T37" fmla="*/ 219 h 365"/>
                <a:gd name="T38" fmla="*/ 16 w 366"/>
                <a:gd name="T39" fmla="*/ 253 h 365"/>
                <a:gd name="T40" fmla="*/ 32 w 366"/>
                <a:gd name="T41" fmla="*/ 285 h 365"/>
                <a:gd name="T42" fmla="*/ 54 w 366"/>
                <a:gd name="T43" fmla="*/ 311 h 365"/>
                <a:gd name="T44" fmla="*/ 82 w 366"/>
                <a:gd name="T45" fmla="*/ 333 h 365"/>
                <a:gd name="T46" fmla="*/ 112 w 366"/>
                <a:gd name="T47" fmla="*/ 351 h 365"/>
                <a:gd name="T48" fmla="*/ 146 w 366"/>
                <a:gd name="T49" fmla="*/ 361 h 365"/>
                <a:gd name="T50" fmla="*/ 184 w 366"/>
                <a:gd name="T51" fmla="*/ 365 h 365"/>
                <a:gd name="T52" fmla="*/ 202 w 366"/>
                <a:gd name="T53" fmla="*/ 363 h 365"/>
                <a:gd name="T54" fmla="*/ 238 w 366"/>
                <a:gd name="T55" fmla="*/ 357 h 365"/>
                <a:gd name="T56" fmla="*/ 270 w 366"/>
                <a:gd name="T57" fmla="*/ 343 h 365"/>
                <a:gd name="T58" fmla="*/ 300 w 366"/>
                <a:gd name="T59" fmla="*/ 323 h 365"/>
                <a:gd name="T60" fmla="*/ 324 w 366"/>
                <a:gd name="T61" fmla="*/ 299 h 365"/>
                <a:gd name="T62" fmla="*/ 344 w 366"/>
                <a:gd name="T63" fmla="*/ 269 h 365"/>
                <a:gd name="T64" fmla="*/ 358 w 366"/>
                <a:gd name="T65" fmla="*/ 237 h 365"/>
                <a:gd name="T66" fmla="*/ 366 w 366"/>
                <a:gd name="T67" fmla="*/ 201 h 365"/>
                <a:gd name="T68" fmla="*/ 366 w 366"/>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65">
                  <a:moveTo>
                    <a:pt x="366" y="183"/>
                  </a:moveTo>
                  <a:lnTo>
                    <a:pt x="366" y="183"/>
                  </a:lnTo>
                  <a:lnTo>
                    <a:pt x="366" y="163"/>
                  </a:lnTo>
                  <a:lnTo>
                    <a:pt x="362" y="145"/>
                  </a:lnTo>
                  <a:lnTo>
                    <a:pt x="358" y="127"/>
                  </a:lnTo>
                  <a:lnTo>
                    <a:pt x="352" y="111"/>
                  </a:lnTo>
                  <a:lnTo>
                    <a:pt x="344" y="96"/>
                  </a:lnTo>
                  <a:lnTo>
                    <a:pt x="336" y="80"/>
                  </a:lnTo>
                  <a:lnTo>
                    <a:pt x="324" y="66"/>
                  </a:lnTo>
                  <a:lnTo>
                    <a:pt x="312" y="54"/>
                  </a:lnTo>
                  <a:lnTo>
                    <a:pt x="300" y="42"/>
                  </a:lnTo>
                  <a:lnTo>
                    <a:pt x="286" y="32"/>
                  </a:lnTo>
                  <a:lnTo>
                    <a:pt x="270" y="22"/>
                  </a:lnTo>
                  <a:lnTo>
                    <a:pt x="254" y="14"/>
                  </a:lnTo>
                  <a:lnTo>
                    <a:pt x="238" y="8"/>
                  </a:lnTo>
                  <a:lnTo>
                    <a:pt x="220" y="4"/>
                  </a:lnTo>
                  <a:lnTo>
                    <a:pt x="202" y="2"/>
                  </a:lnTo>
                  <a:lnTo>
                    <a:pt x="184" y="0"/>
                  </a:lnTo>
                  <a:lnTo>
                    <a:pt x="184" y="0"/>
                  </a:lnTo>
                  <a:lnTo>
                    <a:pt x="164" y="2"/>
                  </a:lnTo>
                  <a:lnTo>
                    <a:pt x="146" y="4"/>
                  </a:lnTo>
                  <a:lnTo>
                    <a:pt x="130" y="8"/>
                  </a:lnTo>
                  <a:lnTo>
                    <a:pt x="112" y="14"/>
                  </a:lnTo>
                  <a:lnTo>
                    <a:pt x="96" y="22"/>
                  </a:lnTo>
                  <a:lnTo>
                    <a:pt x="82" y="32"/>
                  </a:lnTo>
                  <a:lnTo>
                    <a:pt x="68" y="42"/>
                  </a:lnTo>
                  <a:lnTo>
                    <a:pt x="54" y="54"/>
                  </a:lnTo>
                  <a:lnTo>
                    <a:pt x="42" y="66"/>
                  </a:lnTo>
                  <a:lnTo>
                    <a:pt x="32" y="80"/>
                  </a:lnTo>
                  <a:lnTo>
                    <a:pt x="22" y="96"/>
                  </a:lnTo>
                  <a:lnTo>
                    <a:pt x="16" y="111"/>
                  </a:lnTo>
                  <a:lnTo>
                    <a:pt x="8" y="127"/>
                  </a:lnTo>
                  <a:lnTo>
                    <a:pt x="4" y="145"/>
                  </a:lnTo>
                  <a:lnTo>
                    <a:pt x="2" y="163"/>
                  </a:lnTo>
                  <a:lnTo>
                    <a:pt x="0" y="183"/>
                  </a:lnTo>
                  <a:lnTo>
                    <a:pt x="0" y="183"/>
                  </a:lnTo>
                  <a:lnTo>
                    <a:pt x="2" y="201"/>
                  </a:lnTo>
                  <a:lnTo>
                    <a:pt x="4" y="219"/>
                  </a:lnTo>
                  <a:lnTo>
                    <a:pt x="8" y="237"/>
                  </a:lnTo>
                  <a:lnTo>
                    <a:pt x="16" y="253"/>
                  </a:lnTo>
                  <a:lnTo>
                    <a:pt x="22" y="269"/>
                  </a:lnTo>
                  <a:lnTo>
                    <a:pt x="32" y="285"/>
                  </a:lnTo>
                  <a:lnTo>
                    <a:pt x="42" y="299"/>
                  </a:lnTo>
                  <a:lnTo>
                    <a:pt x="54" y="311"/>
                  </a:lnTo>
                  <a:lnTo>
                    <a:pt x="68" y="323"/>
                  </a:lnTo>
                  <a:lnTo>
                    <a:pt x="82" y="333"/>
                  </a:lnTo>
                  <a:lnTo>
                    <a:pt x="96" y="343"/>
                  </a:lnTo>
                  <a:lnTo>
                    <a:pt x="112" y="351"/>
                  </a:lnTo>
                  <a:lnTo>
                    <a:pt x="130" y="357"/>
                  </a:lnTo>
                  <a:lnTo>
                    <a:pt x="146" y="361"/>
                  </a:lnTo>
                  <a:lnTo>
                    <a:pt x="164" y="363"/>
                  </a:lnTo>
                  <a:lnTo>
                    <a:pt x="184" y="365"/>
                  </a:lnTo>
                  <a:lnTo>
                    <a:pt x="184" y="365"/>
                  </a:lnTo>
                  <a:lnTo>
                    <a:pt x="202" y="363"/>
                  </a:lnTo>
                  <a:lnTo>
                    <a:pt x="220" y="361"/>
                  </a:lnTo>
                  <a:lnTo>
                    <a:pt x="238" y="357"/>
                  </a:lnTo>
                  <a:lnTo>
                    <a:pt x="254" y="351"/>
                  </a:lnTo>
                  <a:lnTo>
                    <a:pt x="270" y="343"/>
                  </a:lnTo>
                  <a:lnTo>
                    <a:pt x="286" y="333"/>
                  </a:lnTo>
                  <a:lnTo>
                    <a:pt x="300" y="323"/>
                  </a:lnTo>
                  <a:lnTo>
                    <a:pt x="312" y="311"/>
                  </a:lnTo>
                  <a:lnTo>
                    <a:pt x="324" y="299"/>
                  </a:lnTo>
                  <a:lnTo>
                    <a:pt x="336" y="285"/>
                  </a:lnTo>
                  <a:lnTo>
                    <a:pt x="344" y="269"/>
                  </a:lnTo>
                  <a:lnTo>
                    <a:pt x="352" y="253"/>
                  </a:lnTo>
                  <a:lnTo>
                    <a:pt x="358" y="237"/>
                  </a:lnTo>
                  <a:lnTo>
                    <a:pt x="362" y="219"/>
                  </a:lnTo>
                  <a:lnTo>
                    <a:pt x="366" y="201"/>
                  </a:lnTo>
                  <a:lnTo>
                    <a:pt x="366" y="183"/>
                  </a:lnTo>
                  <a:lnTo>
                    <a:pt x="366"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0" name="Freeform 8">
              <a:extLst>
                <a:ext uri="{FF2B5EF4-FFF2-40B4-BE49-F238E27FC236}">
                  <a16:creationId xmlns:a16="http://schemas.microsoft.com/office/drawing/2014/main" id="{7A074823-271C-4496-B916-5B7B52E8021E}"/>
                </a:ext>
              </a:extLst>
            </p:cNvPr>
            <p:cNvSpPr>
              <a:spLocks/>
            </p:cNvSpPr>
            <p:nvPr userDrawn="1"/>
          </p:nvSpPr>
          <p:spPr bwMode="auto">
            <a:xfrm>
              <a:off x="13141495" y="4130366"/>
              <a:ext cx="576263" cy="579438"/>
            </a:xfrm>
            <a:custGeom>
              <a:avLst/>
              <a:gdLst>
                <a:gd name="T0" fmla="*/ 363 w 363"/>
                <a:gd name="T1" fmla="*/ 181 h 365"/>
                <a:gd name="T2" fmla="*/ 361 w 363"/>
                <a:gd name="T3" fmla="*/ 145 h 365"/>
                <a:gd name="T4" fmla="*/ 349 w 363"/>
                <a:gd name="T5" fmla="*/ 112 h 365"/>
                <a:gd name="T6" fmla="*/ 333 w 363"/>
                <a:gd name="T7" fmla="*/ 80 h 365"/>
                <a:gd name="T8" fmla="*/ 311 w 363"/>
                <a:gd name="T9" fmla="*/ 54 h 365"/>
                <a:gd name="T10" fmla="*/ 283 w 363"/>
                <a:gd name="T11" fmla="*/ 32 h 365"/>
                <a:gd name="T12" fmla="*/ 253 w 363"/>
                <a:gd name="T13" fmla="*/ 14 h 365"/>
                <a:gd name="T14" fmla="*/ 217 w 363"/>
                <a:gd name="T15" fmla="*/ 4 h 365"/>
                <a:gd name="T16" fmla="*/ 181 w 363"/>
                <a:gd name="T17" fmla="*/ 0 h 365"/>
                <a:gd name="T18" fmla="*/ 163 w 363"/>
                <a:gd name="T19" fmla="*/ 0 h 365"/>
                <a:gd name="T20" fmla="*/ 128 w 363"/>
                <a:gd name="T21" fmla="*/ 8 h 365"/>
                <a:gd name="T22" fmla="*/ 94 w 363"/>
                <a:gd name="T23" fmla="*/ 22 h 365"/>
                <a:gd name="T24" fmla="*/ 66 w 363"/>
                <a:gd name="T25" fmla="*/ 42 h 365"/>
                <a:gd name="T26" fmla="*/ 42 w 363"/>
                <a:gd name="T27" fmla="*/ 66 h 365"/>
                <a:gd name="T28" fmla="*/ 22 w 363"/>
                <a:gd name="T29" fmla="*/ 96 h 365"/>
                <a:gd name="T30" fmla="*/ 8 w 363"/>
                <a:gd name="T31" fmla="*/ 127 h 365"/>
                <a:gd name="T32" fmla="*/ 0 w 363"/>
                <a:gd name="T33" fmla="*/ 163 h 365"/>
                <a:gd name="T34" fmla="*/ 0 w 363"/>
                <a:gd name="T35" fmla="*/ 181 h 365"/>
                <a:gd name="T36" fmla="*/ 2 w 363"/>
                <a:gd name="T37" fmla="*/ 219 h 365"/>
                <a:gd name="T38" fmla="*/ 14 w 363"/>
                <a:gd name="T39" fmla="*/ 253 h 365"/>
                <a:gd name="T40" fmla="*/ 30 w 363"/>
                <a:gd name="T41" fmla="*/ 283 h 365"/>
                <a:gd name="T42" fmla="*/ 52 w 363"/>
                <a:gd name="T43" fmla="*/ 311 h 365"/>
                <a:gd name="T44" fmla="*/ 80 w 363"/>
                <a:gd name="T45" fmla="*/ 333 h 365"/>
                <a:gd name="T46" fmla="*/ 110 w 363"/>
                <a:gd name="T47" fmla="*/ 349 h 365"/>
                <a:gd name="T48" fmla="*/ 146 w 363"/>
                <a:gd name="T49" fmla="*/ 361 h 365"/>
                <a:gd name="T50" fmla="*/ 181 w 363"/>
                <a:gd name="T51" fmla="*/ 365 h 365"/>
                <a:gd name="T52" fmla="*/ 199 w 363"/>
                <a:gd name="T53" fmla="*/ 363 h 365"/>
                <a:gd name="T54" fmla="*/ 235 w 363"/>
                <a:gd name="T55" fmla="*/ 357 h 365"/>
                <a:gd name="T56" fmla="*/ 269 w 363"/>
                <a:gd name="T57" fmla="*/ 343 h 365"/>
                <a:gd name="T58" fmla="*/ 297 w 363"/>
                <a:gd name="T59" fmla="*/ 323 h 365"/>
                <a:gd name="T60" fmla="*/ 323 w 363"/>
                <a:gd name="T61" fmla="*/ 297 h 365"/>
                <a:gd name="T62" fmla="*/ 341 w 363"/>
                <a:gd name="T63" fmla="*/ 269 h 365"/>
                <a:gd name="T64" fmla="*/ 355 w 363"/>
                <a:gd name="T65" fmla="*/ 235 h 365"/>
                <a:gd name="T66" fmla="*/ 363 w 363"/>
                <a:gd name="T67" fmla="*/ 201 h 365"/>
                <a:gd name="T68" fmla="*/ 363 w 363"/>
                <a:gd name="T69" fmla="*/ 18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5">
                  <a:moveTo>
                    <a:pt x="363" y="181"/>
                  </a:moveTo>
                  <a:lnTo>
                    <a:pt x="363" y="181"/>
                  </a:lnTo>
                  <a:lnTo>
                    <a:pt x="363" y="163"/>
                  </a:lnTo>
                  <a:lnTo>
                    <a:pt x="361" y="145"/>
                  </a:lnTo>
                  <a:lnTo>
                    <a:pt x="355" y="127"/>
                  </a:lnTo>
                  <a:lnTo>
                    <a:pt x="349" y="112"/>
                  </a:lnTo>
                  <a:lnTo>
                    <a:pt x="341" y="96"/>
                  </a:lnTo>
                  <a:lnTo>
                    <a:pt x="333" y="80"/>
                  </a:lnTo>
                  <a:lnTo>
                    <a:pt x="323" y="66"/>
                  </a:lnTo>
                  <a:lnTo>
                    <a:pt x="311" y="54"/>
                  </a:lnTo>
                  <a:lnTo>
                    <a:pt x="297" y="42"/>
                  </a:lnTo>
                  <a:lnTo>
                    <a:pt x="283" y="32"/>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2"/>
                  </a:lnTo>
                  <a:lnTo>
                    <a:pt x="66" y="42"/>
                  </a:lnTo>
                  <a:lnTo>
                    <a:pt x="52" y="54"/>
                  </a:lnTo>
                  <a:lnTo>
                    <a:pt x="42" y="66"/>
                  </a:lnTo>
                  <a:lnTo>
                    <a:pt x="30" y="80"/>
                  </a:lnTo>
                  <a:lnTo>
                    <a:pt x="22" y="96"/>
                  </a:lnTo>
                  <a:lnTo>
                    <a:pt x="14" y="112"/>
                  </a:lnTo>
                  <a:lnTo>
                    <a:pt x="8" y="127"/>
                  </a:lnTo>
                  <a:lnTo>
                    <a:pt x="2" y="145"/>
                  </a:lnTo>
                  <a:lnTo>
                    <a:pt x="0" y="163"/>
                  </a:lnTo>
                  <a:lnTo>
                    <a:pt x="0" y="181"/>
                  </a:lnTo>
                  <a:lnTo>
                    <a:pt x="0" y="181"/>
                  </a:lnTo>
                  <a:lnTo>
                    <a:pt x="0" y="201"/>
                  </a:lnTo>
                  <a:lnTo>
                    <a:pt x="2" y="219"/>
                  </a:lnTo>
                  <a:lnTo>
                    <a:pt x="8" y="235"/>
                  </a:lnTo>
                  <a:lnTo>
                    <a:pt x="14" y="253"/>
                  </a:lnTo>
                  <a:lnTo>
                    <a:pt x="22" y="269"/>
                  </a:lnTo>
                  <a:lnTo>
                    <a:pt x="30" y="283"/>
                  </a:lnTo>
                  <a:lnTo>
                    <a:pt x="42" y="297"/>
                  </a:lnTo>
                  <a:lnTo>
                    <a:pt x="52" y="311"/>
                  </a:lnTo>
                  <a:lnTo>
                    <a:pt x="66" y="323"/>
                  </a:lnTo>
                  <a:lnTo>
                    <a:pt x="80" y="333"/>
                  </a:lnTo>
                  <a:lnTo>
                    <a:pt x="94" y="343"/>
                  </a:lnTo>
                  <a:lnTo>
                    <a:pt x="110" y="349"/>
                  </a:lnTo>
                  <a:lnTo>
                    <a:pt x="128" y="357"/>
                  </a:lnTo>
                  <a:lnTo>
                    <a:pt x="146" y="361"/>
                  </a:lnTo>
                  <a:lnTo>
                    <a:pt x="163" y="363"/>
                  </a:lnTo>
                  <a:lnTo>
                    <a:pt x="181" y="365"/>
                  </a:lnTo>
                  <a:lnTo>
                    <a:pt x="181" y="365"/>
                  </a:lnTo>
                  <a:lnTo>
                    <a:pt x="199" y="363"/>
                  </a:lnTo>
                  <a:lnTo>
                    <a:pt x="217" y="361"/>
                  </a:lnTo>
                  <a:lnTo>
                    <a:pt x="235" y="357"/>
                  </a:lnTo>
                  <a:lnTo>
                    <a:pt x="253" y="349"/>
                  </a:lnTo>
                  <a:lnTo>
                    <a:pt x="269" y="343"/>
                  </a:lnTo>
                  <a:lnTo>
                    <a:pt x="283" y="333"/>
                  </a:lnTo>
                  <a:lnTo>
                    <a:pt x="297" y="323"/>
                  </a:lnTo>
                  <a:lnTo>
                    <a:pt x="311" y="311"/>
                  </a:lnTo>
                  <a:lnTo>
                    <a:pt x="323" y="297"/>
                  </a:lnTo>
                  <a:lnTo>
                    <a:pt x="333" y="283"/>
                  </a:lnTo>
                  <a:lnTo>
                    <a:pt x="341" y="269"/>
                  </a:lnTo>
                  <a:lnTo>
                    <a:pt x="349" y="253"/>
                  </a:lnTo>
                  <a:lnTo>
                    <a:pt x="355" y="235"/>
                  </a:lnTo>
                  <a:lnTo>
                    <a:pt x="361" y="219"/>
                  </a:lnTo>
                  <a:lnTo>
                    <a:pt x="363" y="201"/>
                  </a:lnTo>
                  <a:lnTo>
                    <a:pt x="363" y="181"/>
                  </a:lnTo>
                  <a:lnTo>
                    <a:pt x="36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1" name="Freeform 9">
              <a:extLst>
                <a:ext uri="{FF2B5EF4-FFF2-40B4-BE49-F238E27FC236}">
                  <a16:creationId xmlns:a16="http://schemas.microsoft.com/office/drawing/2014/main" id="{D13EEB0F-B19D-4AE2-9BAA-3B38F5DE838C}"/>
                </a:ext>
              </a:extLst>
            </p:cNvPr>
            <p:cNvSpPr>
              <a:spLocks/>
            </p:cNvSpPr>
            <p:nvPr userDrawn="1"/>
          </p:nvSpPr>
          <p:spPr bwMode="auto">
            <a:xfrm>
              <a:off x="13141495" y="4811404"/>
              <a:ext cx="576263" cy="576263"/>
            </a:xfrm>
            <a:custGeom>
              <a:avLst/>
              <a:gdLst>
                <a:gd name="T0" fmla="*/ 363 w 363"/>
                <a:gd name="T1" fmla="*/ 181 h 363"/>
                <a:gd name="T2" fmla="*/ 361 w 363"/>
                <a:gd name="T3" fmla="*/ 145 h 363"/>
                <a:gd name="T4" fmla="*/ 349 w 363"/>
                <a:gd name="T5" fmla="*/ 110 h 363"/>
                <a:gd name="T6" fmla="*/ 333 w 363"/>
                <a:gd name="T7" fmla="*/ 80 h 363"/>
                <a:gd name="T8" fmla="*/ 311 w 363"/>
                <a:gd name="T9" fmla="*/ 52 h 363"/>
                <a:gd name="T10" fmla="*/ 283 w 363"/>
                <a:gd name="T11" fmla="*/ 30 h 363"/>
                <a:gd name="T12" fmla="*/ 253 w 363"/>
                <a:gd name="T13" fmla="*/ 14 h 363"/>
                <a:gd name="T14" fmla="*/ 217 w 363"/>
                <a:gd name="T15" fmla="*/ 4 h 363"/>
                <a:gd name="T16" fmla="*/ 181 w 363"/>
                <a:gd name="T17" fmla="*/ 0 h 363"/>
                <a:gd name="T18" fmla="*/ 163 w 363"/>
                <a:gd name="T19" fmla="*/ 0 h 363"/>
                <a:gd name="T20" fmla="*/ 128 w 363"/>
                <a:gd name="T21" fmla="*/ 8 h 363"/>
                <a:gd name="T22" fmla="*/ 94 w 363"/>
                <a:gd name="T23" fmla="*/ 22 h 363"/>
                <a:gd name="T24" fmla="*/ 66 w 363"/>
                <a:gd name="T25" fmla="*/ 42 h 363"/>
                <a:gd name="T26" fmla="*/ 42 w 363"/>
                <a:gd name="T27" fmla="*/ 66 h 363"/>
                <a:gd name="T28" fmla="*/ 22 w 363"/>
                <a:gd name="T29" fmla="*/ 94 h 363"/>
                <a:gd name="T30" fmla="*/ 8 w 363"/>
                <a:gd name="T31" fmla="*/ 128 h 363"/>
                <a:gd name="T32" fmla="*/ 0 w 363"/>
                <a:gd name="T33" fmla="*/ 163 h 363"/>
                <a:gd name="T34" fmla="*/ 0 w 363"/>
                <a:gd name="T35" fmla="*/ 181 h 363"/>
                <a:gd name="T36" fmla="*/ 2 w 363"/>
                <a:gd name="T37" fmla="*/ 217 h 363"/>
                <a:gd name="T38" fmla="*/ 14 w 363"/>
                <a:gd name="T39" fmla="*/ 253 h 363"/>
                <a:gd name="T40" fmla="*/ 30 w 363"/>
                <a:gd name="T41" fmla="*/ 283 h 363"/>
                <a:gd name="T42" fmla="*/ 52 w 363"/>
                <a:gd name="T43" fmla="*/ 311 h 363"/>
                <a:gd name="T44" fmla="*/ 80 w 363"/>
                <a:gd name="T45" fmla="*/ 333 h 363"/>
                <a:gd name="T46" fmla="*/ 110 w 363"/>
                <a:gd name="T47" fmla="*/ 349 h 363"/>
                <a:gd name="T48" fmla="*/ 146 w 363"/>
                <a:gd name="T49" fmla="*/ 361 h 363"/>
                <a:gd name="T50" fmla="*/ 181 w 363"/>
                <a:gd name="T51" fmla="*/ 363 h 363"/>
                <a:gd name="T52" fmla="*/ 199 w 363"/>
                <a:gd name="T53" fmla="*/ 363 h 363"/>
                <a:gd name="T54" fmla="*/ 235 w 363"/>
                <a:gd name="T55" fmla="*/ 355 h 363"/>
                <a:gd name="T56" fmla="*/ 269 w 363"/>
                <a:gd name="T57" fmla="*/ 341 h 363"/>
                <a:gd name="T58" fmla="*/ 297 w 363"/>
                <a:gd name="T59" fmla="*/ 323 h 363"/>
                <a:gd name="T60" fmla="*/ 323 w 363"/>
                <a:gd name="T61" fmla="*/ 297 h 363"/>
                <a:gd name="T62" fmla="*/ 341 w 363"/>
                <a:gd name="T63" fmla="*/ 269 h 363"/>
                <a:gd name="T64" fmla="*/ 355 w 363"/>
                <a:gd name="T65" fmla="*/ 235 h 363"/>
                <a:gd name="T66" fmla="*/ 363 w 363"/>
                <a:gd name="T67" fmla="*/ 199 h 363"/>
                <a:gd name="T68" fmla="*/ 363 w 363"/>
                <a:gd name="T69"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363" y="181"/>
                  </a:moveTo>
                  <a:lnTo>
                    <a:pt x="363" y="181"/>
                  </a:lnTo>
                  <a:lnTo>
                    <a:pt x="363" y="163"/>
                  </a:lnTo>
                  <a:lnTo>
                    <a:pt x="361" y="145"/>
                  </a:lnTo>
                  <a:lnTo>
                    <a:pt x="355" y="128"/>
                  </a:lnTo>
                  <a:lnTo>
                    <a:pt x="349" y="110"/>
                  </a:lnTo>
                  <a:lnTo>
                    <a:pt x="341" y="94"/>
                  </a:lnTo>
                  <a:lnTo>
                    <a:pt x="333" y="80"/>
                  </a:lnTo>
                  <a:lnTo>
                    <a:pt x="323" y="66"/>
                  </a:lnTo>
                  <a:lnTo>
                    <a:pt x="311" y="52"/>
                  </a:lnTo>
                  <a:lnTo>
                    <a:pt x="297" y="42"/>
                  </a:lnTo>
                  <a:lnTo>
                    <a:pt x="283" y="30"/>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0"/>
                  </a:lnTo>
                  <a:lnTo>
                    <a:pt x="66" y="42"/>
                  </a:lnTo>
                  <a:lnTo>
                    <a:pt x="52" y="52"/>
                  </a:lnTo>
                  <a:lnTo>
                    <a:pt x="42" y="66"/>
                  </a:lnTo>
                  <a:lnTo>
                    <a:pt x="30" y="80"/>
                  </a:lnTo>
                  <a:lnTo>
                    <a:pt x="22" y="94"/>
                  </a:lnTo>
                  <a:lnTo>
                    <a:pt x="14" y="110"/>
                  </a:lnTo>
                  <a:lnTo>
                    <a:pt x="8" y="128"/>
                  </a:lnTo>
                  <a:lnTo>
                    <a:pt x="2" y="145"/>
                  </a:lnTo>
                  <a:lnTo>
                    <a:pt x="0" y="163"/>
                  </a:lnTo>
                  <a:lnTo>
                    <a:pt x="0" y="181"/>
                  </a:lnTo>
                  <a:lnTo>
                    <a:pt x="0" y="181"/>
                  </a:lnTo>
                  <a:lnTo>
                    <a:pt x="0" y="199"/>
                  </a:lnTo>
                  <a:lnTo>
                    <a:pt x="2" y="217"/>
                  </a:lnTo>
                  <a:lnTo>
                    <a:pt x="8" y="235"/>
                  </a:lnTo>
                  <a:lnTo>
                    <a:pt x="14" y="253"/>
                  </a:lnTo>
                  <a:lnTo>
                    <a:pt x="22" y="269"/>
                  </a:lnTo>
                  <a:lnTo>
                    <a:pt x="30" y="283"/>
                  </a:lnTo>
                  <a:lnTo>
                    <a:pt x="42" y="297"/>
                  </a:lnTo>
                  <a:lnTo>
                    <a:pt x="52" y="311"/>
                  </a:lnTo>
                  <a:lnTo>
                    <a:pt x="66" y="323"/>
                  </a:lnTo>
                  <a:lnTo>
                    <a:pt x="80" y="333"/>
                  </a:lnTo>
                  <a:lnTo>
                    <a:pt x="94" y="341"/>
                  </a:lnTo>
                  <a:lnTo>
                    <a:pt x="110" y="349"/>
                  </a:lnTo>
                  <a:lnTo>
                    <a:pt x="128" y="355"/>
                  </a:lnTo>
                  <a:lnTo>
                    <a:pt x="146" y="361"/>
                  </a:lnTo>
                  <a:lnTo>
                    <a:pt x="163" y="363"/>
                  </a:lnTo>
                  <a:lnTo>
                    <a:pt x="181" y="363"/>
                  </a:lnTo>
                  <a:lnTo>
                    <a:pt x="181" y="363"/>
                  </a:lnTo>
                  <a:lnTo>
                    <a:pt x="199" y="363"/>
                  </a:lnTo>
                  <a:lnTo>
                    <a:pt x="217" y="361"/>
                  </a:lnTo>
                  <a:lnTo>
                    <a:pt x="235" y="355"/>
                  </a:lnTo>
                  <a:lnTo>
                    <a:pt x="253" y="349"/>
                  </a:lnTo>
                  <a:lnTo>
                    <a:pt x="269" y="341"/>
                  </a:lnTo>
                  <a:lnTo>
                    <a:pt x="283" y="333"/>
                  </a:lnTo>
                  <a:lnTo>
                    <a:pt x="297" y="323"/>
                  </a:lnTo>
                  <a:lnTo>
                    <a:pt x="311" y="311"/>
                  </a:lnTo>
                  <a:lnTo>
                    <a:pt x="323" y="297"/>
                  </a:lnTo>
                  <a:lnTo>
                    <a:pt x="333" y="283"/>
                  </a:lnTo>
                  <a:lnTo>
                    <a:pt x="341" y="269"/>
                  </a:lnTo>
                  <a:lnTo>
                    <a:pt x="349" y="253"/>
                  </a:lnTo>
                  <a:lnTo>
                    <a:pt x="355" y="235"/>
                  </a:lnTo>
                  <a:lnTo>
                    <a:pt x="361" y="217"/>
                  </a:lnTo>
                  <a:lnTo>
                    <a:pt x="363" y="199"/>
                  </a:lnTo>
                  <a:lnTo>
                    <a:pt x="363" y="181"/>
                  </a:lnTo>
                  <a:lnTo>
                    <a:pt x="36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2" name="Freeform 10">
              <a:extLst>
                <a:ext uri="{FF2B5EF4-FFF2-40B4-BE49-F238E27FC236}">
                  <a16:creationId xmlns:a16="http://schemas.microsoft.com/office/drawing/2014/main" id="{1519CAB2-F180-4714-8C81-B21C13712F33}"/>
                </a:ext>
              </a:extLst>
            </p:cNvPr>
            <p:cNvSpPr>
              <a:spLocks/>
            </p:cNvSpPr>
            <p:nvPr userDrawn="1"/>
          </p:nvSpPr>
          <p:spPr bwMode="auto">
            <a:xfrm>
              <a:off x="14749633" y="4031941"/>
              <a:ext cx="706438" cy="900113"/>
            </a:xfrm>
            <a:custGeom>
              <a:avLst/>
              <a:gdLst>
                <a:gd name="T0" fmla="*/ 170 w 445"/>
                <a:gd name="T1" fmla="*/ 102 h 567"/>
                <a:gd name="T2" fmla="*/ 0 w 445"/>
                <a:gd name="T3" fmla="*/ 102 h 567"/>
                <a:gd name="T4" fmla="*/ 0 w 445"/>
                <a:gd name="T5" fmla="*/ 0 h 567"/>
                <a:gd name="T6" fmla="*/ 445 w 445"/>
                <a:gd name="T7" fmla="*/ 0 h 567"/>
                <a:gd name="T8" fmla="*/ 445 w 445"/>
                <a:gd name="T9" fmla="*/ 102 h 567"/>
                <a:gd name="T10" fmla="*/ 276 w 445"/>
                <a:gd name="T11" fmla="*/ 102 h 567"/>
                <a:gd name="T12" fmla="*/ 276 w 445"/>
                <a:gd name="T13" fmla="*/ 567 h 567"/>
                <a:gd name="T14" fmla="*/ 170 w 445"/>
                <a:gd name="T15" fmla="*/ 567 h 567"/>
                <a:gd name="T16" fmla="*/ 170 w 445"/>
                <a:gd name="T17" fmla="*/ 10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567">
                  <a:moveTo>
                    <a:pt x="170" y="102"/>
                  </a:moveTo>
                  <a:lnTo>
                    <a:pt x="0" y="102"/>
                  </a:lnTo>
                  <a:lnTo>
                    <a:pt x="0" y="0"/>
                  </a:lnTo>
                  <a:lnTo>
                    <a:pt x="445" y="0"/>
                  </a:lnTo>
                  <a:lnTo>
                    <a:pt x="445" y="102"/>
                  </a:lnTo>
                  <a:lnTo>
                    <a:pt x="276" y="102"/>
                  </a:lnTo>
                  <a:lnTo>
                    <a:pt x="276" y="567"/>
                  </a:lnTo>
                  <a:lnTo>
                    <a:pt x="170" y="567"/>
                  </a:lnTo>
                  <a:lnTo>
                    <a:pt x="17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3" name="Freeform 11">
              <a:extLst>
                <a:ext uri="{FF2B5EF4-FFF2-40B4-BE49-F238E27FC236}">
                  <a16:creationId xmlns:a16="http://schemas.microsoft.com/office/drawing/2014/main" id="{6F6BD923-AFF5-40FA-84A8-FF37B40A7F4C}"/>
                </a:ext>
              </a:extLst>
            </p:cNvPr>
            <p:cNvSpPr>
              <a:spLocks noEditPoints="1"/>
            </p:cNvSpPr>
            <p:nvPr userDrawn="1"/>
          </p:nvSpPr>
          <p:spPr bwMode="auto">
            <a:xfrm>
              <a:off x="15383045" y="4263716"/>
              <a:ext cx="657225" cy="681038"/>
            </a:xfrm>
            <a:custGeom>
              <a:avLst/>
              <a:gdLst>
                <a:gd name="T0" fmla="*/ 402 w 414"/>
                <a:gd name="T1" fmla="*/ 299 h 429"/>
                <a:gd name="T2" fmla="*/ 386 w 414"/>
                <a:gd name="T3" fmla="*/ 333 h 429"/>
                <a:gd name="T4" fmla="*/ 352 w 414"/>
                <a:gd name="T5" fmla="*/ 377 h 429"/>
                <a:gd name="T6" fmla="*/ 326 w 414"/>
                <a:gd name="T7" fmla="*/ 397 h 429"/>
                <a:gd name="T8" fmla="*/ 294 w 414"/>
                <a:gd name="T9" fmla="*/ 413 h 429"/>
                <a:gd name="T10" fmla="*/ 256 w 414"/>
                <a:gd name="T11" fmla="*/ 425 h 429"/>
                <a:gd name="T12" fmla="*/ 212 w 414"/>
                <a:gd name="T13" fmla="*/ 429 h 429"/>
                <a:gd name="T14" fmla="*/ 188 w 414"/>
                <a:gd name="T15" fmla="*/ 429 h 429"/>
                <a:gd name="T16" fmla="*/ 146 w 414"/>
                <a:gd name="T17" fmla="*/ 421 h 429"/>
                <a:gd name="T18" fmla="*/ 108 w 414"/>
                <a:gd name="T19" fmla="*/ 405 h 429"/>
                <a:gd name="T20" fmla="*/ 74 w 414"/>
                <a:gd name="T21" fmla="*/ 383 h 429"/>
                <a:gd name="T22" fmla="*/ 46 w 414"/>
                <a:gd name="T23" fmla="*/ 355 h 429"/>
                <a:gd name="T24" fmla="*/ 24 w 414"/>
                <a:gd name="T25" fmla="*/ 321 h 429"/>
                <a:gd name="T26" fmla="*/ 10 w 414"/>
                <a:gd name="T27" fmla="*/ 281 h 429"/>
                <a:gd name="T28" fmla="*/ 2 w 414"/>
                <a:gd name="T29" fmla="*/ 237 h 429"/>
                <a:gd name="T30" fmla="*/ 0 w 414"/>
                <a:gd name="T31" fmla="*/ 215 h 429"/>
                <a:gd name="T32" fmla="*/ 4 w 414"/>
                <a:gd name="T33" fmla="*/ 169 h 429"/>
                <a:gd name="T34" fmla="*/ 16 w 414"/>
                <a:gd name="T35" fmla="*/ 129 h 429"/>
                <a:gd name="T36" fmla="*/ 34 w 414"/>
                <a:gd name="T37" fmla="*/ 91 h 429"/>
                <a:gd name="T38" fmla="*/ 60 w 414"/>
                <a:gd name="T39" fmla="*/ 61 h 429"/>
                <a:gd name="T40" fmla="*/ 90 w 414"/>
                <a:gd name="T41" fmla="*/ 36 h 429"/>
                <a:gd name="T42" fmla="*/ 126 w 414"/>
                <a:gd name="T43" fmla="*/ 16 h 429"/>
                <a:gd name="T44" fmla="*/ 168 w 414"/>
                <a:gd name="T45" fmla="*/ 4 h 429"/>
                <a:gd name="T46" fmla="*/ 212 w 414"/>
                <a:gd name="T47" fmla="*/ 0 h 429"/>
                <a:gd name="T48" fmla="*/ 232 w 414"/>
                <a:gd name="T49" fmla="*/ 2 h 429"/>
                <a:gd name="T50" fmla="*/ 272 w 414"/>
                <a:gd name="T51" fmla="*/ 10 h 429"/>
                <a:gd name="T52" fmla="*/ 308 w 414"/>
                <a:gd name="T53" fmla="*/ 26 h 429"/>
                <a:gd name="T54" fmla="*/ 340 w 414"/>
                <a:gd name="T55" fmla="*/ 45 h 429"/>
                <a:gd name="T56" fmla="*/ 368 w 414"/>
                <a:gd name="T57" fmla="*/ 73 h 429"/>
                <a:gd name="T58" fmla="*/ 390 w 414"/>
                <a:gd name="T59" fmla="*/ 107 h 429"/>
                <a:gd name="T60" fmla="*/ 404 w 414"/>
                <a:gd name="T61" fmla="*/ 143 h 429"/>
                <a:gd name="T62" fmla="*/ 412 w 414"/>
                <a:gd name="T63" fmla="*/ 185 h 429"/>
                <a:gd name="T64" fmla="*/ 414 w 414"/>
                <a:gd name="T65" fmla="*/ 207 h 429"/>
                <a:gd name="T66" fmla="*/ 412 w 414"/>
                <a:gd name="T67" fmla="*/ 235 h 429"/>
                <a:gd name="T68" fmla="*/ 102 w 414"/>
                <a:gd name="T69" fmla="*/ 247 h 429"/>
                <a:gd name="T70" fmla="*/ 106 w 414"/>
                <a:gd name="T71" fmla="*/ 267 h 429"/>
                <a:gd name="T72" fmla="*/ 124 w 414"/>
                <a:gd name="T73" fmla="*/ 303 h 429"/>
                <a:gd name="T74" fmla="*/ 154 w 414"/>
                <a:gd name="T75" fmla="*/ 329 h 429"/>
                <a:gd name="T76" fmla="*/ 190 w 414"/>
                <a:gd name="T77" fmla="*/ 343 h 429"/>
                <a:gd name="T78" fmla="*/ 212 w 414"/>
                <a:gd name="T79" fmla="*/ 345 h 429"/>
                <a:gd name="T80" fmla="*/ 244 w 414"/>
                <a:gd name="T81" fmla="*/ 339 h 429"/>
                <a:gd name="T82" fmla="*/ 268 w 414"/>
                <a:gd name="T83" fmla="*/ 329 h 429"/>
                <a:gd name="T84" fmla="*/ 286 w 414"/>
                <a:gd name="T85" fmla="*/ 315 h 429"/>
                <a:gd name="T86" fmla="*/ 296 w 414"/>
                <a:gd name="T87" fmla="*/ 299 h 429"/>
                <a:gd name="T88" fmla="*/ 312 w 414"/>
                <a:gd name="T89" fmla="*/ 179 h 429"/>
                <a:gd name="T90" fmla="*/ 308 w 414"/>
                <a:gd name="T91" fmla="*/ 159 h 429"/>
                <a:gd name="T92" fmla="*/ 292 w 414"/>
                <a:gd name="T93" fmla="*/ 125 h 429"/>
                <a:gd name="T94" fmla="*/ 266 w 414"/>
                <a:gd name="T95" fmla="*/ 101 h 429"/>
                <a:gd name="T96" fmla="*/ 232 w 414"/>
                <a:gd name="T97" fmla="*/ 87 h 429"/>
                <a:gd name="T98" fmla="*/ 212 w 414"/>
                <a:gd name="T99" fmla="*/ 85 h 429"/>
                <a:gd name="T100" fmla="*/ 170 w 414"/>
                <a:gd name="T101" fmla="*/ 93 h 429"/>
                <a:gd name="T102" fmla="*/ 138 w 414"/>
                <a:gd name="T103" fmla="*/ 111 h 429"/>
                <a:gd name="T104" fmla="*/ 116 w 414"/>
                <a:gd name="T105" fmla="*/ 141 h 429"/>
                <a:gd name="T106" fmla="*/ 102 w 414"/>
                <a:gd name="T107" fmla="*/ 17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29">
                  <a:moveTo>
                    <a:pt x="402" y="299"/>
                  </a:moveTo>
                  <a:lnTo>
                    <a:pt x="402" y="299"/>
                  </a:lnTo>
                  <a:lnTo>
                    <a:pt x="396" y="315"/>
                  </a:lnTo>
                  <a:lnTo>
                    <a:pt x="386" y="333"/>
                  </a:lnTo>
                  <a:lnTo>
                    <a:pt x="372" y="355"/>
                  </a:lnTo>
                  <a:lnTo>
                    <a:pt x="352" y="377"/>
                  </a:lnTo>
                  <a:lnTo>
                    <a:pt x="340" y="387"/>
                  </a:lnTo>
                  <a:lnTo>
                    <a:pt x="326" y="397"/>
                  </a:lnTo>
                  <a:lnTo>
                    <a:pt x="312" y="407"/>
                  </a:lnTo>
                  <a:lnTo>
                    <a:pt x="294" y="413"/>
                  </a:lnTo>
                  <a:lnTo>
                    <a:pt x="276" y="421"/>
                  </a:lnTo>
                  <a:lnTo>
                    <a:pt x="256" y="425"/>
                  </a:lnTo>
                  <a:lnTo>
                    <a:pt x="234" y="429"/>
                  </a:lnTo>
                  <a:lnTo>
                    <a:pt x="212" y="429"/>
                  </a:lnTo>
                  <a:lnTo>
                    <a:pt x="212" y="429"/>
                  </a:lnTo>
                  <a:lnTo>
                    <a:pt x="188" y="429"/>
                  </a:lnTo>
                  <a:lnTo>
                    <a:pt x="168" y="425"/>
                  </a:lnTo>
                  <a:lnTo>
                    <a:pt x="146" y="421"/>
                  </a:lnTo>
                  <a:lnTo>
                    <a:pt x="126" y="413"/>
                  </a:lnTo>
                  <a:lnTo>
                    <a:pt x="108" y="405"/>
                  </a:lnTo>
                  <a:lnTo>
                    <a:pt x="90" y="395"/>
                  </a:lnTo>
                  <a:lnTo>
                    <a:pt x="74" y="383"/>
                  </a:lnTo>
                  <a:lnTo>
                    <a:pt x="60" y="369"/>
                  </a:lnTo>
                  <a:lnTo>
                    <a:pt x="46" y="355"/>
                  </a:lnTo>
                  <a:lnTo>
                    <a:pt x="34" y="337"/>
                  </a:lnTo>
                  <a:lnTo>
                    <a:pt x="24" y="321"/>
                  </a:lnTo>
                  <a:lnTo>
                    <a:pt x="16" y="301"/>
                  </a:lnTo>
                  <a:lnTo>
                    <a:pt x="10" y="281"/>
                  </a:lnTo>
                  <a:lnTo>
                    <a:pt x="4" y="261"/>
                  </a:lnTo>
                  <a:lnTo>
                    <a:pt x="2" y="237"/>
                  </a:lnTo>
                  <a:lnTo>
                    <a:pt x="0" y="215"/>
                  </a:lnTo>
                  <a:lnTo>
                    <a:pt x="0" y="215"/>
                  </a:lnTo>
                  <a:lnTo>
                    <a:pt x="2" y="191"/>
                  </a:lnTo>
                  <a:lnTo>
                    <a:pt x="4" y="169"/>
                  </a:lnTo>
                  <a:lnTo>
                    <a:pt x="10" y="149"/>
                  </a:lnTo>
                  <a:lnTo>
                    <a:pt x="16" y="129"/>
                  </a:lnTo>
                  <a:lnTo>
                    <a:pt x="24" y="109"/>
                  </a:lnTo>
                  <a:lnTo>
                    <a:pt x="34" y="91"/>
                  </a:lnTo>
                  <a:lnTo>
                    <a:pt x="46" y="75"/>
                  </a:lnTo>
                  <a:lnTo>
                    <a:pt x="60" y="61"/>
                  </a:lnTo>
                  <a:lnTo>
                    <a:pt x="74" y="47"/>
                  </a:lnTo>
                  <a:lnTo>
                    <a:pt x="90" y="36"/>
                  </a:lnTo>
                  <a:lnTo>
                    <a:pt x="108" y="26"/>
                  </a:lnTo>
                  <a:lnTo>
                    <a:pt x="126" y="16"/>
                  </a:lnTo>
                  <a:lnTo>
                    <a:pt x="146" y="10"/>
                  </a:lnTo>
                  <a:lnTo>
                    <a:pt x="168" y="4"/>
                  </a:lnTo>
                  <a:lnTo>
                    <a:pt x="188" y="2"/>
                  </a:lnTo>
                  <a:lnTo>
                    <a:pt x="212" y="0"/>
                  </a:lnTo>
                  <a:lnTo>
                    <a:pt x="212" y="0"/>
                  </a:lnTo>
                  <a:lnTo>
                    <a:pt x="232" y="2"/>
                  </a:lnTo>
                  <a:lnTo>
                    <a:pt x="252" y="4"/>
                  </a:lnTo>
                  <a:lnTo>
                    <a:pt x="272" y="10"/>
                  </a:lnTo>
                  <a:lnTo>
                    <a:pt x="290" y="16"/>
                  </a:lnTo>
                  <a:lnTo>
                    <a:pt x="308" y="26"/>
                  </a:lnTo>
                  <a:lnTo>
                    <a:pt x="326" y="36"/>
                  </a:lnTo>
                  <a:lnTo>
                    <a:pt x="340" y="45"/>
                  </a:lnTo>
                  <a:lnTo>
                    <a:pt x="356" y="59"/>
                  </a:lnTo>
                  <a:lnTo>
                    <a:pt x="368" y="73"/>
                  </a:lnTo>
                  <a:lnTo>
                    <a:pt x="380" y="89"/>
                  </a:lnTo>
                  <a:lnTo>
                    <a:pt x="390" y="107"/>
                  </a:lnTo>
                  <a:lnTo>
                    <a:pt x="398" y="125"/>
                  </a:lnTo>
                  <a:lnTo>
                    <a:pt x="404" y="143"/>
                  </a:lnTo>
                  <a:lnTo>
                    <a:pt x="410" y="163"/>
                  </a:lnTo>
                  <a:lnTo>
                    <a:pt x="412" y="185"/>
                  </a:lnTo>
                  <a:lnTo>
                    <a:pt x="414" y="207"/>
                  </a:lnTo>
                  <a:lnTo>
                    <a:pt x="414" y="207"/>
                  </a:lnTo>
                  <a:lnTo>
                    <a:pt x="412" y="223"/>
                  </a:lnTo>
                  <a:lnTo>
                    <a:pt x="412" y="235"/>
                  </a:lnTo>
                  <a:lnTo>
                    <a:pt x="410" y="247"/>
                  </a:lnTo>
                  <a:lnTo>
                    <a:pt x="102" y="247"/>
                  </a:lnTo>
                  <a:lnTo>
                    <a:pt x="102" y="247"/>
                  </a:lnTo>
                  <a:lnTo>
                    <a:pt x="106" y="267"/>
                  </a:lnTo>
                  <a:lnTo>
                    <a:pt x="114" y="287"/>
                  </a:lnTo>
                  <a:lnTo>
                    <a:pt x="124" y="303"/>
                  </a:lnTo>
                  <a:lnTo>
                    <a:pt x="138" y="317"/>
                  </a:lnTo>
                  <a:lnTo>
                    <a:pt x="154" y="329"/>
                  </a:lnTo>
                  <a:lnTo>
                    <a:pt x="170" y="337"/>
                  </a:lnTo>
                  <a:lnTo>
                    <a:pt x="190" y="343"/>
                  </a:lnTo>
                  <a:lnTo>
                    <a:pt x="212" y="345"/>
                  </a:lnTo>
                  <a:lnTo>
                    <a:pt x="212" y="345"/>
                  </a:lnTo>
                  <a:lnTo>
                    <a:pt x="228" y="343"/>
                  </a:lnTo>
                  <a:lnTo>
                    <a:pt x="244" y="339"/>
                  </a:lnTo>
                  <a:lnTo>
                    <a:pt x="256" y="335"/>
                  </a:lnTo>
                  <a:lnTo>
                    <a:pt x="268" y="329"/>
                  </a:lnTo>
                  <a:lnTo>
                    <a:pt x="278" y="321"/>
                  </a:lnTo>
                  <a:lnTo>
                    <a:pt x="286" y="315"/>
                  </a:lnTo>
                  <a:lnTo>
                    <a:pt x="292" y="307"/>
                  </a:lnTo>
                  <a:lnTo>
                    <a:pt x="296" y="299"/>
                  </a:lnTo>
                  <a:lnTo>
                    <a:pt x="402" y="299"/>
                  </a:lnTo>
                  <a:close/>
                  <a:moveTo>
                    <a:pt x="312" y="179"/>
                  </a:moveTo>
                  <a:lnTo>
                    <a:pt x="312" y="179"/>
                  </a:lnTo>
                  <a:lnTo>
                    <a:pt x="308" y="159"/>
                  </a:lnTo>
                  <a:lnTo>
                    <a:pt x="300" y="141"/>
                  </a:lnTo>
                  <a:lnTo>
                    <a:pt x="292" y="125"/>
                  </a:lnTo>
                  <a:lnTo>
                    <a:pt x="280" y="111"/>
                  </a:lnTo>
                  <a:lnTo>
                    <a:pt x="266" y="101"/>
                  </a:lnTo>
                  <a:lnTo>
                    <a:pt x="250" y="93"/>
                  </a:lnTo>
                  <a:lnTo>
                    <a:pt x="232" y="87"/>
                  </a:lnTo>
                  <a:lnTo>
                    <a:pt x="212" y="85"/>
                  </a:lnTo>
                  <a:lnTo>
                    <a:pt x="212" y="85"/>
                  </a:lnTo>
                  <a:lnTo>
                    <a:pt x="190" y="87"/>
                  </a:lnTo>
                  <a:lnTo>
                    <a:pt x="170" y="93"/>
                  </a:lnTo>
                  <a:lnTo>
                    <a:pt x="152" y="101"/>
                  </a:lnTo>
                  <a:lnTo>
                    <a:pt x="138" y="111"/>
                  </a:lnTo>
                  <a:lnTo>
                    <a:pt x="126" y="125"/>
                  </a:lnTo>
                  <a:lnTo>
                    <a:pt x="116" y="141"/>
                  </a:lnTo>
                  <a:lnTo>
                    <a:pt x="108" y="159"/>
                  </a:lnTo>
                  <a:lnTo>
                    <a:pt x="102" y="179"/>
                  </a:lnTo>
                  <a:lnTo>
                    <a:pt x="312"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4" name="Rectangle 12">
              <a:extLst>
                <a:ext uri="{FF2B5EF4-FFF2-40B4-BE49-F238E27FC236}">
                  <a16:creationId xmlns:a16="http://schemas.microsoft.com/office/drawing/2014/main" id="{891F8F0C-7BD5-4F13-AD5A-11CDCAFD872E}"/>
                </a:ext>
              </a:extLst>
            </p:cNvPr>
            <p:cNvSpPr>
              <a:spLocks noChangeArrowheads="1"/>
            </p:cNvSpPr>
            <p:nvPr userDrawn="1"/>
          </p:nvSpPr>
          <p:spPr bwMode="auto">
            <a:xfrm>
              <a:off x="16135520" y="4031941"/>
              <a:ext cx="161925" cy="900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5" name="Freeform 13">
              <a:extLst>
                <a:ext uri="{FF2B5EF4-FFF2-40B4-BE49-F238E27FC236}">
                  <a16:creationId xmlns:a16="http://schemas.microsoft.com/office/drawing/2014/main" id="{11FDCAF1-DD33-4893-973E-5D0C4D6476DF}"/>
                </a:ext>
              </a:extLst>
            </p:cNvPr>
            <p:cNvSpPr>
              <a:spLocks noEditPoints="1"/>
            </p:cNvSpPr>
            <p:nvPr userDrawn="1"/>
          </p:nvSpPr>
          <p:spPr bwMode="auto">
            <a:xfrm>
              <a:off x="16392695" y="4263716"/>
              <a:ext cx="657225" cy="681038"/>
            </a:xfrm>
            <a:custGeom>
              <a:avLst/>
              <a:gdLst>
                <a:gd name="T0" fmla="*/ 402 w 414"/>
                <a:gd name="T1" fmla="*/ 299 h 429"/>
                <a:gd name="T2" fmla="*/ 388 w 414"/>
                <a:gd name="T3" fmla="*/ 333 h 429"/>
                <a:gd name="T4" fmla="*/ 352 w 414"/>
                <a:gd name="T5" fmla="*/ 377 h 429"/>
                <a:gd name="T6" fmla="*/ 326 w 414"/>
                <a:gd name="T7" fmla="*/ 397 h 429"/>
                <a:gd name="T8" fmla="*/ 296 w 414"/>
                <a:gd name="T9" fmla="*/ 413 h 429"/>
                <a:gd name="T10" fmla="*/ 256 w 414"/>
                <a:gd name="T11" fmla="*/ 425 h 429"/>
                <a:gd name="T12" fmla="*/ 212 w 414"/>
                <a:gd name="T13" fmla="*/ 429 h 429"/>
                <a:gd name="T14" fmla="*/ 190 w 414"/>
                <a:gd name="T15" fmla="*/ 429 h 429"/>
                <a:gd name="T16" fmla="*/ 146 w 414"/>
                <a:gd name="T17" fmla="*/ 421 h 429"/>
                <a:gd name="T18" fmla="*/ 108 w 414"/>
                <a:gd name="T19" fmla="*/ 405 h 429"/>
                <a:gd name="T20" fmla="*/ 76 w 414"/>
                <a:gd name="T21" fmla="*/ 383 h 429"/>
                <a:gd name="T22" fmla="*/ 48 w 414"/>
                <a:gd name="T23" fmla="*/ 355 h 429"/>
                <a:gd name="T24" fmla="*/ 26 w 414"/>
                <a:gd name="T25" fmla="*/ 321 h 429"/>
                <a:gd name="T26" fmla="*/ 10 w 414"/>
                <a:gd name="T27" fmla="*/ 281 h 429"/>
                <a:gd name="T28" fmla="*/ 2 w 414"/>
                <a:gd name="T29" fmla="*/ 237 h 429"/>
                <a:gd name="T30" fmla="*/ 0 w 414"/>
                <a:gd name="T31" fmla="*/ 215 h 429"/>
                <a:gd name="T32" fmla="*/ 4 w 414"/>
                <a:gd name="T33" fmla="*/ 169 h 429"/>
                <a:gd name="T34" fmla="*/ 16 w 414"/>
                <a:gd name="T35" fmla="*/ 129 h 429"/>
                <a:gd name="T36" fmla="*/ 36 w 414"/>
                <a:gd name="T37" fmla="*/ 91 h 429"/>
                <a:gd name="T38" fmla="*/ 60 w 414"/>
                <a:gd name="T39" fmla="*/ 61 h 429"/>
                <a:gd name="T40" fmla="*/ 92 w 414"/>
                <a:gd name="T41" fmla="*/ 36 h 429"/>
                <a:gd name="T42" fmla="*/ 128 w 414"/>
                <a:gd name="T43" fmla="*/ 16 h 429"/>
                <a:gd name="T44" fmla="*/ 168 w 414"/>
                <a:gd name="T45" fmla="*/ 4 h 429"/>
                <a:gd name="T46" fmla="*/ 212 w 414"/>
                <a:gd name="T47" fmla="*/ 0 h 429"/>
                <a:gd name="T48" fmla="*/ 232 w 414"/>
                <a:gd name="T49" fmla="*/ 2 h 429"/>
                <a:gd name="T50" fmla="*/ 272 w 414"/>
                <a:gd name="T51" fmla="*/ 10 h 429"/>
                <a:gd name="T52" fmla="*/ 308 w 414"/>
                <a:gd name="T53" fmla="*/ 26 h 429"/>
                <a:gd name="T54" fmla="*/ 342 w 414"/>
                <a:gd name="T55" fmla="*/ 45 h 429"/>
                <a:gd name="T56" fmla="*/ 368 w 414"/>
                <a:gd name="T57" fmla="*/ 73 h 429"/>
                <a:gd name="T58" fmla="*/ 390 w 414"/>
                <a:gd name="T59" fmla="*/ 107 h 429"/>
                <a:gd name="T60" fmla="*/ 406 w 414"/>
                <a:gd name="T61" fmla="*/ 143 h 429"/>
                <a:gd name="T62" fmla="*/ 414 w 414"/>
                <a:gd name="T63" fmla="*/ 185 h 429"/>
                <a:gd name="T64" fmla="*/ 414 w 414"/>
                <a:gd name="T65" fmla="*/ 207 h 429"/>
                <a:gd name="T66" fmla="*/ 412 w 414"/>
                <a:gd name="T67" fmla="*/ 235 h 429"/>
                <a:gd name="T68" fmla="*/ 102 w 414"/>
                <a:gd name="T69" fmla="*/ 247 h 429"/>
                <a:gd name="T70" fmla="*/ 108 w 414"/>
                <a:gd name="T71" fmla="*/ 267 h 429"/>
                <a:gd name="T72" fmla="*/ 126 w 414"/>
                <a:gd name="T73" fmla="*/ 303 h 429"/>
                <a:gd name="T74" fmla="*/ 154 w 414"/>
                <a:gd name="T75" fmla="*/ 329 h 429"/>
                <a:gd name="T76" fmla="*/ 190 w 414"/>
                <a:gd name="T77" fmla="*/ 343 h 429"/>
                <a:gd name="T78" fmla="*/ 212 w 414"/>
                <a:gd name="T79" fmla="*/ 345 h 429"/>
                <a:gd name="T80" fmla="*/ 244 w 414"/>
                <a:gd name="T81" fmla="*/ 339 h 429"/>
                <a:gd name="T82" fmla="*/ 270 w 414"/>
                <a:gd name="T83" fmla="*/ 329 h 429"/>
                <a:gd name="T84" fmla="*/ 286 w 414"/>
                <a:gd name="T85" fmla="*/ 315 h 429"/>
                <a:gd name="T86" fmla="*/ 296 w 414"/>
                <a:gd name="T87" fmla="*/ 299 h 429"/>
                <a:gd name="T88" fmla="*/ 312 w 414"/>
                <a:gd name="T89" fmla="*/ 179 h 429"/>
                <a:gd name="T90" fmla="*/ 308 w 414"/>
                <a:gd name="T91" fmla="*/ 159 h 429"/>
                <a:gd name="T92" fmla="*/ 292 w 414"/>
                <a:gd name="T93" fmla="*/ 125 h 429"/>
                <a:gd name="T94" fmla="*/ 266 w 414"/>
                <a:gd name="T95" fmla="*/ 101 h 429"/>
                <a:gd name="T96" fmla="*/ 232 w 414"/>
                <a:gd name="T97" fmla="*/ 87 h 429"/>
                <a:gd name="T98" fmla="*/ 212 w 414"/>
                <a:gd name="T99" fmla="*/ 85 h 429"/>
                <a:gd name="T100" fmla="*/ 170 w 414"/>
                <a:gd name="T101" fmla="*/ 93 h 429"/>
                <a:gd name="T102" fmla="*/ 138 w 414"/>
                <a:gd name="T103" fmla="*/ 111 h 429"/>
                <a:gd name="T104" fmla="*/ 116 w 414"/>
                <a:gd name="T105" fmla="*/ 141 h 429"/>
                <a:gd name="T106" fmla="*/ 102 w 414"/>
                <a:gd name="T107" fmla="*/ 17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29">
                  <a:moveTo>
                    <a:pt x="402" y="299"/>
                  </a:moveTo>
                  <a:lnTo>
                    <a:pt x="402" y="299"/>
                  </a:lnTo>
                  <a:lnTo>
                    <a:pt x="396" y="315"/>
                  </a:lnTo>
                  <a:lnTo>
                    <a:pt x="388" y="333"/>
                  </a:lnTo>
                  <a:lnTo>
                    <a:pt x="372" y="355"/>
                  </a:lnTo>
                  <a:lnTo>
                    <a:pt x="352" y="377"/>
                  </a:lnTo>
                  <a:lnTo>
                    <a:pt x="340" y="387"/>
                  </a:lnTo>
                  <a:lnTo>
                    <a:pt x="326" y="397"/>
                  </a:lnTo>
                  <a:lnTo>
                    <a:pt x="312" y="407"/>
                  </a:lnTo>
                  <a:lnTo>
                    <a:pt x="296" y="413"/>
                  </a:lnTo>
                  <a:lnTo>
                    <a:pt x="276" y="421"/>
                  </a:lnTo>
                  <a:lnTo>
                    <a:pt x="256" y="425"/>
                  </a:lnTo>
                  <a:lnTo>
                    <a:pt x="236" y="429"/>
                  </a:lnTo>
                  <a:lnTo>
                    <a:pt x="212" y="429"/>
                  </a:lnTo>
                  <a:lnTo>
                    <a:pt x="212" y="429"/>
                  </a:lnTo>
                  <a:lnTo>
                    <a:pt x="190" y="429"/>
                  </a:lnTo>
                  <a:lnTo>
                    <a:pt x="168" y="425"/>
                  </a:lnTo>
                  <a:lnTo>
                    <a:pt x="146"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6" y="10"/>
                  </a:lnTo>
                  <a:lnTo>
                    <a:pt x="168" y="4"/>
                  </a:lnTo>
                  <a:lnTo>
                    <a:pt x="190" y="2"/>
                  </a:lnTo>
                  <a:lnTo>
                    <a:pt x="212" y="0"/>
                  </a:lnTo>
                  <a:lnTo>
                    <a:pt x="212" y="0"/>
                  </a:lnTo>
                  <a:lnTo>
                    <a:pt x="232" y="2"/>
                  </a:lnTo>
                  <a:lnTo>
                    <a:pt x="252" y="4"/>
                  </a:lnTo>
                  <a:lnTo>
                    <a:pt x="272" y="10"/>
                  </a:lnTo>
                  <a:lnTo>
                    <a:pt x="292" y="16"/>
                  </a:lnTo>
                  <a:lnTo>
                    <a:pt x="308" y="26"/>
                  </a:lnTo>
                  <a:lnTo>
                    <a:pt x="326" y="36"/>
                  </a:lnTo>
                  <a:lnTo>
                    <a:pt x="342" y="45"/>
                  </a:lnTo>
                  <a:lnTo>
                    <a:pt x="356" y="59"/>
                  </a:lnTo>
                  <a:lnTo>
                    <a:pt x="368" y="73"/>
                  </a:lnTo>
                  <a:lnTo>
                    <a:pt x="380" y="89"/>
                  </a:lnTo>
                  <a:lnTo>
                    <a:pt x="390" y="107"/>
                  </a:lnTo>
                  <a:lnTo>
                    <a:pt x="398" y="125"/>
                  </a:lnTo>
                  <a:lnTo>
                    <a:pt x="406" y="143"/>
                  </a:lnTo>
                  <a:lnTo>
                    <a:pt x="410" y="163"/>
                  </a:lnTo>
                  <a:lnTo>
                    <a:pt x="414" y="185"/>
                  </a:lnTo>
                  <a:lnTo>
                    <a:pt x="414" y="207"/>
                  </a:lnTo>
                  <a:lnTo>
                    <a:pt x="414" y="207"/>
                  </a:lnTo>
                  <a:lnTo>
                    <a:pt x="414" y="223"/>
                  </a:lnTo>
                  <a:lnTo>
                    <a:pt x="412" y="235"/>
                  </a:lnTo>
                  <a:lnTo>
                    <a:pt x="410" y="247"/>
                  </a:lnTo>
                  <a:lnTo>
                    <a:pt x="102" y="247"/>
                  </a:lnTo>
                  <a:lnTo>
                    <a:pt x="102" y="247"/>
                  </a:lnTo>
                  <a:lnTo>
                    <a:pt x="108" y="267"/>
                  </a:lnTo>
                  <a:lnTo>
                    <a:pt x="114" y="287"/>
                  </a:lnTo>
                  <a:lnTo>
                    <a:pt x="126" y="303"/>
                  </a:lnTo>
                  <a:lnTo>
                    <a:pt x="138" y="317"/>
                  </a:lnTo>
                  <a:lnTo>
                    <a:pt x="154" y="329"/>
                  </a:lnTo>
                  <a:lnTo>
                    <a:pt x="172" y="337"/>
                  </a:lnTo>
                  <a:lnTo>
                    <a:pt x="190" y="343"/>
                  </a:lnTo>
                  <a:lnTo>
                    <a:pt x="212" y="345"/>
                  </a:lnTo>
                  <a:lnTo>
                    <a:pt x="212" y="345"/>
                  </a:lnTo>
                  <a:lnTo>
                    <a:pt x="228" y="343"/>
                  </a:lnTo>
                  <a:lnTo>
                    <a:pt x="244" y="339"/>
                  </a:lnTo>
                  <a:lnTo>
                    <a:pt x="258" y="335"/>
                  </a:lnTo>
                  <a:lnTo>
                    <a:pt x="270" y="329"/>
                  </a:lnTo>
                  <a:lnTo>
                    <a:pt x="278" y="321"/>
                  </a:lnTo>
                  <a:lnTo>
                    <a:pt x="286" y="315"/>
                  </a:lnTo>
                  <a:lnTo>
                    <a:pt x="292" y="307"/>
                  </a:lnTo>
                  <a:lnTo>
                    <a:pt x="296" y="299"/>
                  </a:lnTo>
                  <a:lnTo>
                    <a:pt x="402" y="299"/>
                  </a:lnTo>
                  <a:close/>
                  <a:moveTo>
                    <a:pt x="312" y="179"/>
                  </a:moveTo>
                  <a:lnTo>
                    <a:pt x="312" y="179"/>
                  </a:lnTo>
                  <a:lnTo>
                    <a:pt x="308" y="159"/>
                  </a:lnTo>
                  <a:lnTo>
                    <a:pt x="302" y="141"/>
                  </a:lnTo>
                  <a:lnTo>
                    <a:pt x="292" y="125"/>
                  </a:lnTo>
                  <a:lnTo>
                    <a:pt x="280" y="111"/>
                  </a:lnTo>
                  <a:lnTo>
                    <a:pt x="266" y="101"/>
                  </a:lnTo>
                  <a:lnTo>
                    <a:pt x="250" y="93"/>
                  </a:lnTo>
                  <a:lnTo>
                    <a:pt x="232" y="87"/>
                  </a:lnTo>
                  <a:lnTo>
                    <a:pt x="212" y="85"/>
                  </a:lnTo>
                  <a:lnTo>
                    <a:pt x="212" y="85"/>
                  </a:lnTo>
                  <a:lnTo>
                    <a:pt x="190" y="87"/>
                  </a:lnTo>
                  <a:lnTo>
                    <a:pt x="170" y="93"/>
                  </a:lnTo>
                  <a:lnTo>
                    <a:pt x="154" y="101"/>
                  </a:lnTo>
                  <a:lnTo>
                    <a:pt x="138" y="111"/>
                  </a:lnTo>
                  <a:lnTo>
                    <a:pt x="126" y="125"/>
                  </a:lnTo>
                  <a:lnTo>
                    <a:pt x="116" y="141"/>
                  </a:lnTo>
                  <a:lnTo>
                    <a:pt x="108" y="159"/>
                  </a:lnTo>
                  <a:lnTo>
                    <a:pt x="102" y="179"/>
                  </a:lnTo>
                  <a:lnTo>
                    <a:pt x="312"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6" name="Freeform 14">
              <a:extLst>
                <a:ext uri="{FF2B5EF4-FFF2-40B4-BE49-F238E27FC236}">
                  <a16:creationId xmlns:a16="http://schemas.microsoft.com/office/drawing/2014/main" id="{930592A1-4F33-4F06-AFE1-9C0D395E4596}"/>
                </a:ext>
              </a:extLst>
            </p:cNvPr>
            <p:cNvSpPr>
              <a:spLocks/>
            </p:cNvSpPr>
            <p:nvPr userDrawn="1"/>
          </p:nvSpPr>
          <p:spPr bwMode="auto">
            <a:xfrm>
              <a:off x="17088020" y="4019241"/>
              <a:ext cx="411163" cy="912813"/>
            </a:xfrm>
            <a:custGeom>
              <a:avLst/>
              <a:gdLst>
                <a:gd name="T0" fmla="*/ 69 w 259"/>
                <a:gd name="T1" fmla="*/ 259 h 575"/>
                <a:gd name="T2" fmla="*/ 0 w 259"/>
                <a:gd name="T3" fmla="*/ 259 h 575"/>
                <a:gd name="T4" fmla="*/ 0 w 259"/>
                <a:gd name="T5" fmla="*/ 162 h 575"/>
                <a:gd name="T6" fmla="*/ 69 w 259"/>
                <a:gd name="T7" fmla="*/ 162 h 575"/>
                <a:gd name="T8" fmla="*/ 69 w 259"/>
                <a:gd name="T9" fmla="*/ 102 h 575"/>
                <a:gd name="T10" fmla="*/ 69 w 259"/>
                <a:gd name="T11" fmla="*/ 102 h 575"/>
                <a:gd name="T12" fmla="*/ 71 w 259"/>
                <a:gd name="T13" fmla="*/ 80 h 575"/>
                <a:gd name="T14" fmla="*/ 75 w 259"/>
                <a:gd name="T15" fmla="*/ 60 h 575"/>
                <a:gd name="T16" fmla="*/ 85 w 259"/>
                <a:gd name="T17" fmla="*/ 42 h 575"/>
                <a:gd name="T18" fmla="*/ 97 w 259"/>
                <a:gd name="T19" fmla="*/ 28 h 575"/>
                <a:gd name="T20" fmla="*/ 111 w 259"/>
                <a:gd name="T21" fmla="*/ 16 h 575"/>
                <a:gd name="T22" fmla="*/ 129 w 259"/>
                <a:gd name="T23" fmla="*/ 8 h 575"/>
                <a:gd name="T24" fmla="*/ 147 w 259"/>
                <a:gd name="T25" fmla="*/ 2 h 575"/>
                <a:gd name="T26" fmla="*/ 169 w 259"/>
                <a:gd name="T27" fmla="*/ 0 h 575"/>
                <a:gd name="T28" fmla="*/ 259 w 259"/>
                <a:gd name="T29" fmla="*/ 0 h 575"/>
                <a:gd name="T30" fmla="*/ 259 w 259"/>
                <a:gd name="T31" fmla="*/ 90 h 575"/>
                <a:gd name="T32" fmla="*/ 199 w 259"/>
                <a:gd name="T33" fmla="*/ 90 h 575"/>
                <a:gd name="T34" fmla="*/ 199 w 259"/>
                <a:gd name="T35" fmla="*/ 90 h 575"/>
                <a:gd name="T36" fmla="*/ 187 w 259"/>
                <a:gd name="T37" fmla="*/ 92 h 575"/>
                <a:gd name="T38" fmla="*/ 179 w 259"/>
                <a:gd name="T39" fmla="*/ 98 h 575"/>
                <a:gd name="T40" fmla="*/ 173 w 259"/>
                <a:gd name="T41" fmla="*/ 106 h 575"/>
                <a:gd name="T42" fmla="*/ 169 w 259"/>
                <a:gd name="T43" fmla="*/ 118 h 575"/>
                <a:gd name="T44" fmla="*/ 169 w 259"/>
                <a:gd name="T45" fmla="*/ 162 h 575"/>
                <a:gd name="T46" fmla="*/ 259 w 259"/>
                <a:gd name="T47" fmla="*/ 162 h 575"/>
                <a:gd name="T48" fmla="*/ 259 w 259"/>
                <a:gd name="T49" fmla="*/ 259 h 575"/>
                <a:gd name="T50" fmla="*/ 169 w 259"/>
                <a:gd name="T51" fmla="*/ 259 h 575"/>
                <a:gd name="T52" fmla="*/ 169 w 259"/>
                <a:gd name="T53" fmla="*/ 575 h 575"/>
                <a:gd name="T54" fmla="*/ 69 w 259"/>
                <a:gd name="T55" fmla="*/ 575 h 575"/>
                <a:gd name="T56" fmla="*/ 69 w 259"/>
                <a:gd name="T57" fmla="*/ 25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9" h="575">
                  <a:moveTo>
                    <a:pt x="69" y="259"/>
                  </a:moveTo>
                  <a:lnTo>
                    <a:pt x="0" y="259"/>
                  </a:lnTo>
                  <a:lnTo>
                    <a:pt x="0" y="162"/>
                  </a:lnTo>
                  <a:lnTo>
                    <a:pt x="69" y="162"/>
                  </a:lnTo>
                  <a:lnTo>
                    <a:pt x="69" y="102"/>
                  </a:lnTo>
                  <a:lnTo>
                    <a:pt x="69" y="102"/>
                  </a:lnTo>
                  <a:lnTo>
                    <a:pt x="71" y="80"/>
                  </a:lnTo>
                  <a:lnTo>
                    <a:pt x="75" y="60"/>
                  </a:lnTo>
                  <a:lnTo>
                    <a:pt x="85" y="42"/>
                  </a:lnTo>
                  <a:lnTo>
                    <a:pt x="97" y="28"/>
                  </a:lnTo>
                  <a:lnTo>
                    <a:pt x="111" y="16"/>
                  </a:lnTo>
                  <a:lnTo>
                    <a:pt x="129" y="8"/>
                  </a:lnTo>
                  <a:lnTo>
                    <a:pt x="147" y="2"/>
                  </a:lnTo>
                  <a:lnTo>
                    <a:pt x="169" y="0"/>
                  </a:lnTo>
                  <a:lnTo>
                    <a:pt x="259" y="0"/>
                  </a:lnTo>
                  <a:lnTo>
                    <a:pt x="259" y="90"/>
                  </a:lnTo>
                  <a:lnTo>
                    <a:pt x="199" y="90"/>
                  </a:lnTo>
                  <a:lnTo>
                    <a:pt x="199" y="90"/>
                  </a:lnTo>
                  <a:lnTo>
                    <a:pt x="187" y="92"/>
                  </a:lnTo>
                  <a:lnTo>
                    <a:pt x="179" y="98"/>
                  </a:lnTo>
                  <a:lnTo>
                    <a:pt x="173" y="106"/>
                  </a:lnTo>
                  <a:lnTo>
                    <a:pt x="169" y="118"/>
                  </a:lnTo>
                  <a:lnTo>
                    <a:pt x="169" y="162"/>
                  </a:lnTo>
                  <a:lnTo>
                    <a:pt x="259" y="162"/>
                  </a:lnTo>
                  <a:lnTo>
                    <a:pt x="259" y="259"/>
                  </a:lnTo>
                  <a:lnTo>
                    <a:pt x="169" y="259"/>
                  </a:lnTo>
                  <a:lnTo>
                    <a:pt x="169" y="575"/>
                  </a:lnTo>
                  <a:lnTo>
                    <a:pt x="69" y="575"/>
                  </a:lnTo>
                  <a:lnTo>
                    <a:pt x="6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7" name="Freeform 15">
              <a:extLst>
                <a:ext uri="{FF2B5EF4-FFF2-40B4-BE49-F238E27FC236}">
                  <a16:creationId xmlns:a16="http://schemas.microsoft.com/office/drawing/2014/main" id="{B52DFCE3-4C30-49DE-84F4-A0D36B6AC757}"/>
                </a:ext>
              </a:extLst>
            </p:cNvPr>
            <p:cNvSpPr>
              <a:spLocks noEditPoints="1"/>
            </p:cNvSpPr>
            <p:nvPr userDrawn="1"/>
          </p:nvSpPr>
          <p:spPr bwMode="auto">
            <a:xfrm>
              <a:off x="17524583" y="4263716"/>
              <a:ext cx="669925" cy="681038"/>
            </a:xfrm>
            <a:custGeom>
              <a:avLst/>
              <a:gdLst>
                <a:gd name="T0" fmla="*/ 422 w 422"/>
                <a:gd name="T1" fmla="*/ 215 h 429"/>
                <a:gd name="T2" fmla="*/ 418 w 422"/>
                <a:gd name="T3" fmla="*/ 261 h 429"/>
                <a:gd name="T4" fmla="*/ 406 w 422"/>
                <a:gd name="T5" fmla="*/ 301 h 429"/>
                <a:gd name="T6" fmla="*/ 386 w 422"/>
                <a:gd name="T7" fmla="*/ 337 h 429"/>
                <a:gd name="T8" fmla="*/ 362 w 422"/>
                <a:gd name="T9" fmla="*/ 369 h 429"/>
                <a:gd name="T10" fmla="*/ 330 w 422"/>
                <a:gd name="T11" fmla="*/ 395 h 429"/>
                <a:gd name="T12" fmla="*/ 294 w 422"/>
                <a:gd name="T13" fmla="*/ 413 h 429"/>
                <a:gd name="T14" fmla="*/ 254 w 422"/>
                <a:gd name="T15" fmla="*/ 425 h 429"/>
                <a:gd name="T16" fmla="*/ 210 w 422"/>
                <a:gd name="T17" fmla="*/ 429 h 429"/>
                <a:gd name="T18" fmla="*/ 188 w 422"/>
                <a:gd name="T19" fmla="*/ 429 h 429"/>
                <a:gd name="T20" fmla="*/ 146 w 422"/>
                <a:gd name="T21" fmla="*/ 421 h 429"/>
                <a:gd name="T22" fmla="*/ 108 w 422"/>
                <a:gd name="T23" fmla="*/ 405 h 429"/>
                <a:gd name="T24" fmla="*/ 74 w 422"/>
                <a:gd name="T25" fmla="*/ 383 h 429"/>
                <a:gd name="T26" fmla="*/ 46 w 422"/>
                <a:gd name="T27" fmla="*/ 355 h 429"/>
                <a:gd name="T28" fmla="*/ 24 w 422"/>
                <a:gd name="T29" fmla="*/ 321 h 429"/>
                <a:gd name="T30" fmla="*/ 8 w 422"/>
                <a:gd name="T31" fmla="*/ 281 h 429"/>
                <a:gd name="T32" fmla="*/ 0 w 422"/>
                <a:gd name="T33" fmla="*/ 237 h 429"/>
                <a:gd name="T34" fmla="*/ 0 w 422"/>
                <a:gd name="T35" fmla="*/ 215 h 429"/>
                <a:gd name="T36" fmla="*/ 4 w 422"/>
                <a:gd name="T37" fmla="*/ 169 h 429"/>
                <a:gd name="T38" fmla="*/ 16 w 422"/>
                <a:gd name="T39" fmla="*/ 129 h 429"/>
                <a:gd name="T40" fmla="*/ 34 w 422"/>
                <a:gd name="T41" fmla="*/ 91 h 429"/>
                <a:gd name="T42" fmla="*/ 60 w 422"/>
                <a:gd name="T43" fmla="*/ 61 h 429"/>
                <a:gd name="T44" fmla="*/ 90 w 422"/>
                <a:gd name="T45" fmla="*/ 36 h 429"/>
                <a:gd name="T46" fmla="*/ 126 w 422"/>
                <a:gd name="T47" fmla="*/ 16 h 429"/>
                <a:gd name="T48" fmla="*/ 166 w 422"/>
                <a:gd name="T49" fmla="*/ 4 h 429"/>
                <a:gd name="T50" fmla="*/ 210 w 422"/>
                <a:gd name="T51" fmla="*/ 0 h 429"/>
                <a:gd name="T52" fmla="*/ 232 w 422"/>
                <a:gd name="T53" fmla="*/ 2 h 429"/>
                <a:gd name="T54" fmla="*/ 274 w 422"/>
                <a:gd name="T55" fmla="*/ 10 h 429"/>
                <a:gd name="T56" fmla="*/ 314 w 422"/>
                <a:gd name="T57" fmla="*/ 26 h 429"/>
                <a:gd name="T58" fmla="*/ 346 w 422"/>
                <a:gd name="T59" fmla="*/ 47 h 429"/>
                <a:gd name="T60" fmla="*/ 374 w 422"/>
                <a:gd name="T61" fmla="*/ 75 h 429"/>
                <a:gd name="T62" fmla="*/ 396 w 422"/>
                <a:gd name="T63" fmla="*/ 109 h 429"/>
                <a:gd name="T64" fmla="*/ 412 w 422"/>
                <a:gd name="T65" fmla="*/ 149 h 429"/>
                <a:gd name="T66" fmla="*/ 420 w 422"/>
                <a:gd name="T67" fmla="*/ 191 h 429"/>
                <a:gd name="T68" fmla="*/ 422 w 422"/>
                <a:gd name="T69" fmla="*/ 215 h 429"/>
                <a:gd name="T70" fmla="*/ 320 w 422"/>
                <a:gd name="T71" fmla="*/ 215 h 429"/>
                <a:gd name="T72" fmla="*/ 312 w 422"/>
                <a:gd name="T73" fmla="*/ 165 h 429"/>
                <a:gd name="T74" fmla="*/ 288 w 422"/>
                <a:gd name="T75" fmla="*/ 127 h 429"/>
                <a:gd name="T76" fmla="*/ 252 w 422"/>
                <a:gd name="T77" fmla="*/ 101 h 429"/>
                <a:gd name="T78" fmla="*/ 210 w 422"/>
                <a:gd name="T79" fmla="*/ 93 h 429"/>
                <a:gd name="T80" fmla="*/ 188 w 422"/>
                <a:gd name="T81" fmla="*/ 95 h 429"/>
                <a:gd name="T82" fmla="*/ 148 w 422"/>
                <a:gd name="T83" fmla="*/ 113 h 429"/>
                <a:gd name="T84" fmla="*/ 120 w 422"/>
                <a:gd name="T85" fmla="*/ 145 h 429"/>
                <a:gd name="T86" fmla="*/ 102 w 422"/>
                <a:gd name="T87" fmla="*/ 189 h 429"/>
                <a:gd name="T88" fmla="*/ 100 w 422"/>
                <a:gd name="T89" fmla="*/ 215 h 429"/>
                <a:gd name="T90" fmla="*/ 110 w 422"/>
                <a:gd name="T91" fmla="*/ 265 h 429"/>
                <a:gd name="T92" fmla="*/ 132 w 422"/>
                <a:gd name="T93" fmla="*/ 303 h 429"/>
                <a:gd name="T94" fmla="*/ 168 w 422"/>
                <a:gd name="T95" fmla="*/ 327 h 429"/>
                <a:gd name="T96" fmla="*/ 210 w 422"/>
                <a:gd name="T97" fmla="*/ 337 h 429"/>
                <a:gd name="T98" fmla="*/ 232 w 422"/>
                <a:gd name="T99" fmla="*/ 335 h 429"/>
                <a:gd name="T100" fmla="*/ 272 w 422"/>
                <a:gd name="T101" fmla="*/ 317 h 429"/>
                <a:gd name="T102" fmla="*/ 302 w 422"/>
                <a:gd name="T103" fmla="*/ 285 h 429"/>
                <a:gd name="T104" fmla="*/ 318 w 422"/>
                <a:gd name="T105" fmla="*/ 241 h 429"/>
                <a:gd name="T106" fmla="*/ 320 w 422"/>
                <a:gd name="T107" fmla="*/ 21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2" h="429">
                  <a:moveTo>
                    <a:pt x="422" y="215"/>
                  </a:moveTo>
                  <a:lnTo>
                    <a:pt x="422" y="215"/>
                  </a:lnTo>
                  <a:lnTo>
                    <a:pt x="420" y="237"/>
                  </a:lnTo>
                  <a:lnTo>
                    <a:pt x="418" y="261"/>
                  </a:lnTo>
                  <a:lnTo>
                    <a:pt x="412" y="281"/>
                  </a:lnTo>
                  <a:lnTo>
                    <a:pt x="406" y="301"/>
                  </a:lnTo>
                  <a:lnTo>
                    <a:pt x="396" y="321"/>
                  </a:lnTo>
                  <a:lnTo>
                    <a:pt x="386" y="337"/>
                  </a:lnTo>
                  <a:lnTo>
                    <a:pt x="374" y="355"/>
                  </a:lnTo>
                  <a:lnTo>
                    <a:pt x="362" y="369"/>
                  </a:lnTo>
                  <a:lnTo>
                    <a:pt x="346" y="383"/>
                  </a:lnTo>
                  <a:lnTo>
                    <a:pt x="330" y="395"/>
                  </a:lnTo>
                  <a:lnTo>
                    <a:pt x="314" y="405"/>
                  </a:lnTo>
                  <a:lnTo>
                    <a:pt x="294" y="413"/>
                  </a:lnTo>
                  <a:lnTo>
                    <a:pt x="274" y="421"/>
                  </a:lnTo>
                  <a:lnTo>
                    <a:pt x="254" y="425"/>
                  </a:lnTo>
                  <a:lnTo>
                    <a:pt x="232" y="429"/>
                  </a:lnTo>
                  <a:lnTo>
                    <a:pt x="210" y="429"/>
                  </a:lnTo>
                  <a:lnTo>
                    <a:pt x="210" y="429"/>
                  </a:lnTo>
                  <a:lnTo>
                    <a:pt x="188" y="429"/>
                  </a:lnTo>
                  <a:lnTo>
                    <a:pt x="166" y="425"/>
                  </a:lnTo>
                  <a:lnTo>
                    <a:pt x="146" y="421"/>
                  </a:lnTo>
                  <a:lnTo>
                    <a:pt x="126" y="413"/>
                  </a:lnTo>
                  <a:lnTo>
                    <a:pt x="108" y="405"/>
                  </a:lnTo>
                  <a:lnTo>
                    <a:pt x="90" y="395"/>
                  </a:lnTo>
                  <a:lnTo>
                    <a:pt x="74" y="383"/>
                  </a:lnTo>
                  <a:lnTo>
                    <a:pt x="60" y="369"/>
                  </a:lnTo>
                  <a:lnTo>
                    <a:pt x="46" y="355"/>
                  </a:lnTo>
                  <a:lnTo>
                    <a:pt x="34" y="337"/>
                  </a:lnTo>
                  <a:lnTo>
                    <a:pt x="24" y="321"/>
                  </a:lnTo>
                  <a:lnTo>
                    <a:pt x="16" y="301"/>
                  </a:lnTo>
                  <a:lnTo>
                    <a:pt x="8" y="281"/>
                  </a:lnTo>
                  <a:lnTo>
                    <a:pt x="4" y="261"/>
                  </a:lnTo>
                  <a:lnTo>
                    <a:pt x="0" y="237"/>
                  </a:lnTo>
                  <a:lnTo>
                    <a:pt x="0" y="215"/>
                  </a:lnTo>
                  <a:lnTo>
                    <a:pt x="0" y="215"/>
                  </a:lnTo>
                  <a:lnTo>
                    <a:pt x="0" y="191"/>
                  </a:lnTo>
                  <a:lnTo>
                    <a:pt x="4" y="169"/>
                  </a:lnTo>
                  <a:lnTo>
                    <a:pt x="8" y="149"/>
                  </a:lnTo>
                  <a:lnTo>
                    <a:pt x="16" y="129"/>
                  </a:lnTo>
                  <a:lnTo>
                    <a:pt x="24" y="109"/>
                  </a:lnTo>
                  <a:lnTo>
                    <a:pt x="34" y="91"/>
                  </a:lnTo>
                  <a:lnTo>
                    <a:pt x="46" y="75"/>
                  </a:lnTo>
                  <a:lnTo>
                    <a:pt x="60" y="61"/>
                  </a:lnTo>
                  <a:lnTo>
                    <a:pt x="74" y="47"/>
                  </a:lnTo>
                  <a:lnTo>
                    <a:pt x="90" y="36"/>
                  </a:lnTo>
                  <a:lnTo>
                    <a:pt x="108" y="26"/>
                  </a:lnTo>
                  <a:lnTo>
                    <a:pt x="126" y="16"/>
                  </a:lnTo>
                  <a:lnTo>
                    <a:pt x="146" y="10"/>
                  </a:lnTo>
                  <a:lnTo>
                    <a:pt x="166" y="4"/>
                  </a:lnTo>
                  <a:lnTo>
                    <a:pt x="188" y="2"/>
                  </a:lnTo>
                  <a:lnTo>
                    <a:pt x="210" y="0"/>
                  </a:lnTo>
                  <a:lnTo>
                    <a:pt x="210" y="0"/>
                  </a:lnTo>
                  <a:lnTo>
                    <a:pt x="232" y="2"/>
                  </a:lnTo>
                  <a:lnTo>
                    <a:pt x="254" y="4"/>
                  </a:lnTo>
                  <a:lnTo>
                    <a:pt x="274" y="10"/>
                  </a:lnTo>
                  <a:lnTo>
                    <a:pt x="294" y="16"/>
                  </a:lnTo>
                  <a:lnTo>
                    <a:pt x="314" y="26"/>
                  </a:lnTo>
                  <a:lnTo>
                    <a:pt x="330" y="36"/>
                  </a:lnTo>
                  <a:lnTo>
                    <a:pt x="346" y="47"/>
                  </a:lnTo>
                  <a:lnTo>
                    <a:pt x="362" y="61"/>
                  </a:lnTo>
                  <a:lnTo>
                    <a:pt x="374" y="75"/>
                  </a:lnTo>
                  <a:lnTo>
                    <a:pt x="386" y="91"/>
                  </a:lnTo>
                  <a:lnTo>
                    <a:pt x="396" y="109"/>
                  </a:lnTo>
                  <a:lnTo>
                    <a:pt x="406" y="129"/>
                  </a:lnTo>
                  <a:lnTo>
                    <a:pt x="412" y="149"/>
                  </a:lnTo>
                  <a:lnTo>
                    <a:pt x="418" y="169"/>
                  </a:lnTo>
                  <a:lnTo>
                    <a:pt x="420" y="191"/>
                  </a:lnTo>
                  <a:lnTo>
                    <a:pt x="422" y="215"/>
                  </a:lnTo>
                  <a:lnTo>
                    <a:pt x="422" y="215"/>
                  </a:lnTo>
                  <a:close/>
                  <a:moveTo>
                    <a:pt x="320" y="215"/>
                  </a:moveTo>
                  <a:lnTo>
                    <a:pt x="320" y="215"/>
                  </a:lnTo>
                  <a:lnTo>
                    <a:pt x="318" y="189"/>
                  </a:lnTo>
                  <a:lnTo>
                    <a:pt x="312" y="165"/>
                  </a:lnTo>
                  <a:lnTo>
                    <a:pt x="302" y="145"/>
                  </a:lnTo>
                  <a:lnTo>
                    <a:pt x="288" y="127"/>
                  </a:lnTo>
                  <a:lnTo>
                    <a:pt x="272" y="113"/>
                  </a:lnTo>
                  <a:lnTo>
                    <a:pt x="252" y="101"/>
                  </a:lnTo>
                  <a:lnTo>
                    <a:pt x="232" y="95"/>
                  </a:lnTo>
                  <a:lnTo>
                    <a:pt x="210" y="93"/>
                  </a:lnTo>
                  <a:lnTo>
                    <a:pt x="210" y="93"/>
                  </a:lnTo>
                  <a:lnTo>
                    <a:pt x="188" y="95"/>
                  </a:lnTo>
                  <a:lnTo>
                    <a:pt x="168" y="101"/>
                  </a:lnTo>
                  <a:lnTo>
                    <a:pt x="148" y="113"/>
                  </a:lnTo>
                  <a:lnTo>
                    <a:pt x="132" y="127"/>
                  </a:lnTo>
                  <a:lnTo>
                    <a:pt x="120" y="145"/>
                  </a:lnTo>
                  <a:lnTo>
                    <a:pt x="110" y="165"/>
                  </a:lnTo>
                  <a:lnTo>
                    <a:pt x="102" y="189"/>
                  </a:lnTo>
                  <a:lnTo>
                    <a:pt x="100" y="215"/>
                  </a:lnTo>
                  <a:lnTo>
                    <a:pt x="100" y="215"/>
                  </a:lnTo>
                  <a:lnTo>
                    <a:pt x="102" y="241"/>
                  </a:lnTo>
                  <a:lnTo>
                    <a:pt x="110" y="265"/>
                  </a:lnTo>
                  <a:lnTo>
                    <a:pt x="120" y="285"/>
                  </a:lnTo>
                  <a:lnTo>
                    <a:pt x="132" y="303"/>
                  </a:lnTo>
                  <a:lnTo>
                    <a:pt x="148" y="317"/>
                  </a:lnTo>
                  <a:lnTo>
                    <a:pt x="168" y="327"/>
                  </a:lnTo>
                  <a:lnTo>
                    <a:pt x="188" y="335"/>
                  </a:lnTo>
                  <a:lnTo>
                    <a:pt x="210" y="337"/>
                  </a:lnTo>
                  <a:lnTo>
                    <a:pt x="210" y="337"/>
                  </a:lnTo>
                  <a:lnTo>
                    <a:pt x="232" y="335"/>
                  </a:lnTo>
                  <a:lnTo>
                    <a:pt x="252" y="327"/>
                  </a:lnTo>
                  <a:lnTo>
                    <a:pt x="272" y="317"/>
                  </a:lnTo>
                  <a:lnTo>
                    <a:pt x="288" y="303"/>
                  </a:lnTo>
                  <a:lnTo>
                    <a:pt x="302" y="285"/>
                  </a:lnTo>
                  <a:lnTo>
                    <a:pt x="312" y="265"/>
                  </a:lnTo>
                  <a:lnTo>
                    <a:pt x="318" y="241"/>
                  </a:lnTo>
                  <a:lnTo>
                    <a:pt x="320" y="215"/>
                  </a:lnTo>
                  <a:lnTo>
                    <a:pt x="320"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8" name="Freeform 16">
              <a:extLst>
                <a:ext uri="{FF2B5EF4-FFF2-40B4-BE49-F238E27FC236}">
                  <a16:creationId xmlns:a16="http://schemas.microsoft.com/office/drawing/2014/main" id="{65BFD84D-36E7-4982-B166-BCA7952FF731}"/>
                </a:ext>
              </a:extLst>
            </p:cNvPr>
            <p:cNvSpPr>
              <a:spLocks/>
            </p:cNvSpPr>
            <p:nvPr userDrawn="1"/>
          </p:nvSpPr>
          <p:spPr bwMode="auto">
            <a:xfrm>
              <a:off x="18289758" y="4263716"/>
              <a:ext cx="606425" cy="668338"/>
            </a:xfrm>
            <a:custGeom>
              <a:avLst/>
              <a:gdLst>
                <a:gd name="T0" fmla="*/ 0 w 382"/>
                <a:gd name="T1" fmla="*/ 8 h 421"/>
                <a:gd name="T2" fmla="*/ 94 w 382"/>
                <a:gd name="T3" fmla="*/ 8 h 421"/>
                <a:gd name="T4" fmla="*/ 102 w 382"/>
                <a:gd name="T5" fmla="*/ 49 h 421"/>
                <a:gd name="T6" fmla="*/ 106 w 382"/>
                <a:gd name="T7" fmla="*/ 49 h 421"/>
                <a:gd name="T8" fmla="*/ 106 w 382"/>
                <a:gd name="T9" fmla="*/ 49 h 421"/>
                <a:gd name="T10" fmla="*/ 118 w 382"/>
                <a:gd name="T11" fmla="*/ 36 h 421"/>
                <a:gd name="T12" fmla="*/ 132 w 382"/>
                <a:gd name="T13" fmla="*/ 26 h 421"/>
                <a:gd name="T14" fmla="*/ 132 w 382"/>
                <a:gd name="T15" fmla="*/ 26 h 421"/>
                <a:gd name="T16" fmla="*/ 148 w 382"/>
                <a:gd name="T17" fmla="*/ 16 h 421"/>
                <a:gd name="T18" fmla="*/ 168 w 382"/>
                <a:gd name="T19" fmla="*/ 8 h 421"/>
                <a:gd name="T20" fmla="*/ 192 w 382"/>
                <a:gd name="T21" fmla="*/ 2 h 421"/>
                <a:gd name="T22" fmla="*/ 218 w 382"/>
                <a:gd name="T23" fmla="*/ 0 h 421"/>
                <a:gd name="T24" fmla="*/ 218 w 382"/>
                <a:gd name="T25" fmla="*/ 0 h 421"/>
                <a:gd name="T26" fmla="*/ 236 w 382"/>
                <a:gd name="T27" fmla="*/ 2 h 421"/>
                <a:gd name="T28" fmla="*/ 252 w 382"/>
                <a:gd name="T29" fmla="*/ 4 h 421"/>
                <a:gd name="T30" fmla="*/ 268 w 382"/>
                <a:gd name="T31" fmla="*/ 8 h 421"/>
                <a:gd name="T32" fmla="*/ 284 w 382"/>
                <a:gd name="T33" fmla="*/ 14 h 421"/>
                <a:gd name="T34" fmla="*/ 298 w 382"/>
                <a:gd name="T35" fmla="*/ 20 h 421"/>
                <a:gd name="T36" fmla="*/ 312 w 382"/>
                <a:gd name="T37" fmla="*/ 28 h 421"/>
                <a:gd name="T38" fmla="*/ 324 w 382"/>
                <a:gd name="T39" fmla="*/ 38 h 421"/>
                <a:gd name="T40" fmla="*/ 334 w 382"/>
                <a:gd name="T41" fmla="*/ 47 h 421"/>
                <a:gd name="T42" fmla="*/ 346 w 382"/>
                <a:gd name="T43" fmla="*/ 59 h 421"/>
                <a:gd name="T44" fmla="*/ 354 w 382"/>
                <a:gd name="T45" fmla="*/ 73 h 421"/>
                <a:gd name="T46" fmla="*/ 362 w 382"/>
                <a:gd name="T47" fmla="*/ 87 h 421"/>
                <a:gd name="T48" fmla="*/ 368 w 382"/>
                <a:gd name="T49" fmla="*/ 103 h 421"/>
                <a:gd name="T50" fmla="*/ 374 w 382"/>
                <a:gd name="T51" fmla="*/ 119 h 421"/>
                <a:gd name="T52" fmla="*/ 378 w 382"/>
                <a:gd name="T53" fmla="*/ 137 h 421"/>
                <a:gd name="T54" fmla="*/ 380 w 382"/>
                <a:gd name="T55" fmla="*/ 155 h 421"/>
                <a:gd name="T56" fmla="*/ 382 w 382"/>
                <a:gd name="T57" fmla="*/ 175 h 421"/>
                <a:gd name="T58" fmla="*/ 382 w 382"/>
                <a:gd name="T59" fmla="*/ 421 h 421"/>
                <a:gd name="T60" fmla="*/ 280 w 382"/>
                <a:gd name="T61" fmla="*/ 421 h 421"/>
                <a:gd name="T62" fmla="*/ 280 w 382"/>
                <a:gd name="T63" fmla="*/ 183 h 421"/>
                <a:gd name="T64" fmla="*/ 280 w 382"/>
                <a:gd name="T65" fmla="*/ 183 h 421"/>
                <a:gd name="T66" fmla="*/ 278 w 382"/>
                <a:gd name="T67" fmla="*/ 163 h 421"/>
                <a:gd name="T68" fmla="*/ 274 w 382"/>
                <a:gd name="T69" fmla="*/ 147 h 421"/>
                <a:gd name="T70" fmla="*/ 266 w 382"/>
                <a:gd name="T71" fmla="*/ 131 h 421"/>
                <a:gd name="T72" fmla="*/ 254 w 382"/>
                <a:gd name="T73" fmla="*/ 117 h 421"/>
                <a:gd name="T74" fmla="*/ 242 w 382"/>
                <a:gd name="T75" fmla="*/ 107 h 421"/>
                <a:gd name="T76" fmla="*/ 226 w 382"/>
                <a:gd name="T77" fmla="*/ 99 h 421"/>
                <a:gd name="T78" fmla="*/ 210 w 382"/>
                <a:gd name="T79" fmla="*/ 95 h 421"/>
                <a:gd name="T80" fmla="*/ 190 w 382"/>
                <a:gd name="T81" fmla="*/ 93 h 421"/>
                <a:gd name="T82" fmla="*/ 190 w 382"/>
                <a:gd name="T83" fmla="*/ 93 h 421"/>
                <a:gd name="T84" fmla="*/ 172 w 382"/>
                <a:gd name="T85" fmla="*/ 95 h 421"/>
                <a:gd name="T86" fmla="*/ 154 w 382"/>
                <a:gd name="T87" fmla="*/ 99 h 421"/>
                <a:gd name="T88" fmla="*/ 140 w 382"/>
                <a:gd name="T89" fmla="*/ 107 h 421"/>
                <a:gd name="T90" fmla="*/ 126 w 382"/>
                <a:gd name="T91" fmla="*/ 117 h 421"/>
                <a:gd name="T92" fmla="*/ 116 w 382"/>
                <a:gd name="T93" fmla="*/ 131 h 421"/>
                <a:gd name="T94" fmla="*/ 108 w 382"/>
                <a:gd name="T95" fmla="*/ 147 h 421"/>
                <a:gd name="T96" fmla="*/ 102 w 382"/>
                <a:gd name="T97" fmla="*/ 163 h 421"/>
                <a:gd name="T98" fmla="*/ 102 w 382"/>
                <a:gd name="T99" fmla="*/ 183 h 421"/>
                <a:gd name="T100" fmla="*/ 102 w 382"/>
                <a:gd name="T101" fmla="*/ 421 h 421"/>
                <a:gd name="T102" fmla="*/ 0 w 382"/>
                <a:gd name="T103" fmla="*/ 421 h 421"/>
                <a:gd name="T104" fmla="*/ 0 w 382"/>
                <a:gd name="T105" fmla="*/ 8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421">
                  <a:moveTo>
                    <a:pt x="0" y="8"/>
                  </a:moveTo>
                  <a:lnTo>
                    <a:pt x="94" y="8"/>
                  </a:lnTo>
                  <a:lnTo>
                    <a:pt x="102" y="49"/>
                  </a:lnTo>
                  <a:lnTo>
                    <a:pt x="106" y="49"/>
                  </a:lnTo>
                  <a:lnTo>
                    <a:pt x="106" y="49"/>
                  </a:lnTo>
                  <a:lnTo>
                    <a:pt x="118" y="36"/>
                  </a:lnTo>
                  <a:lnTo>
                    <a:pt x="132" y="26"/>
                  </a:lnTo>
                  <a:lnTo>
                    <a:pt x="132" y="26"/>
                  </a:lnTo>
                  <a:lnTo>
                    <a:pt x="148" y="16"/>
                  </a:lnTo>
                  <a:lnTo>
                    <a:pt x="168" y="8"/>
                  </a:lnTo>
                  <a:lnTo>
                    <a:pt x="192" y="2"/>
                  </a:lnTo>
                  <a:lnTo>
                    <a:pt x="218" y="0"/>
                  </a:lnTo>
                  <a:lnTo>
                    <a:pt x="218" y="0"/>
                  </a:lnTo>
                  <a:lnTo>
                    <a:pt x="236" y="2"/>
                  </a:lnTo>
                  <a:lnTo>
                    <a:pt x="252" y="4"/>
                  </a:lnTo>
                  <a:lnTo>
                    <a:pt x="268" y="8"/>
                  </a:lnTo>
                  <a:lnTo>
                    <a:pt x="284" y="14"/>
                  </a:lnTo>
                  <a:lnTo>
                    <a:pt x="298" y="20"/>
                  </a:lnTo>
                  <a:lnTo>
                    <a:pt x="312" y="28"/>
                  </a:lnTo>
                  <a:lnTo>
                    <a:pt x="324" y="38"/>
                  </a:lnTo>
                  <a:lnTo>
                    <a:pt x="334" y="47"/>
                  </a:lnTo>
                  <a:lnTo>
                    <a:pt x="346" y="59"/>
                  </a:lnTo>
                  <a:lnTo>
                    <a:pt x="354" y="73"/>
                  </a:lnTo>
                  <a:lnTo>
                    <a:pt x="362" y="87"/>
                  </a:lnTo>
                  <a:lnTo>
                    <a:pt x="368" y="103"/>
                  </a:lnTo>
                  <a:lnTo>
                    <a:pt x="374" y="119"/>
                  </a:lnTo>
                  <a:lnTo>
                    <a:pt x="378" y="137"/>
                  </a:lnTo>
                  <a:lnTo>
                    <a:pt x="380" y="155"/>
                  </a:lnTo>
                  <a:lnTo>
                    <a:pt x="382" y="175"/>
                  </a:lnTo>
                  <a:lnTo>
                    <a:pt x="382" y="421"/>
                  </a:lnTo>
                  <a:lnTo>
                    <a:pt x="280" y="421"/>
                  </a:lnTo>
                  <a:lnTo>
                    <a:pt x="280" y="183"/>
                  </a:lnTo>
                  <a:lnTo>
                    <a:pt x="280" y="183"/>
                  </a:lnTo>
                  <a:lnTo>
                    <a:pt x="278" y="163"/>
                  </a:lnTo>
                  <a:lnTo>
                    <a:pt x="274" y="147"/>
                  </a:lnTo>
                  <a:lnTo>
                    <a:pt x="266" y="131"/>
                  </a:lnTo>
                  <a:lnTo>
                    <a:pt x="254" y="117"/>
                  </a:lnTo>
                  <a:lnTo>
                    <a:pt x="242" y="107"/>
                  </a:lnTo>
                  <a:lnTo>
                    <a:pt x="226" y="99"/>
                  </a:lnTo>
                  <a:lnTo>
                    <a:pt x="210" y="95"/>
                  </a:lnTo>
                  <a:lnTo>
                    <a:pt x="190" y="93"/>
                  </a:lnTo>
                  <a:lnTo>
                    <a:pt x="190" y="93"/>
                  </a:lnTo>
                  <a:lnTo>
                    <a:pt x="172" y="95"/>
                  </a:lnTo>
                  <a:lnTo>
                    <a:pt x="154" y="99"/>
                  </a:lnTo>
                  <a:lnTo>
                    <a:pt x="140" y="107"/>
                  </a:lnTo>
                  <a:lnTo>
                    <a:pt x="126" y="117"/>
                  </a:lnTo>
                  <a:lnTo>
                    <a:pt x="116" y="131"/>
                  </a:lnTo>
                  <a:lnTo>
                    <a:pt x="108" y="147"/>
                  </a:lnTo>
                  <a:lnTo>
                    <a:pt x="102" y="163"/>
                  </a:lnTo>
                  <a:lnTo>
                    <a:pt x="102" y="183"/>
                  </a:lnTo>
                  <a:lnTo>
                    <a:pt x="102" y="421"/>
                  </a:lnTo>
                  <a:lnTo>
                    <a:pt x="0" y="421"/>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39" name="Freeform 17">
              <a:extLst>
                <a:ext uri="{FF2B5EF4-FFF2-40B4-BE49-F238E27FC236}">
                  <a16:creationId xmlns:a16="http://schemas.microsoft.com/office/drawing/2014/main" id="{7A1D4C88-CA84-4B58-97AE-679D77E48E0E}"/>
                </a:ext>
              </a:extLst>
            </p:cNvPr>
            <p:cNvSpPr>
              <a:spLocks/>
            </p:cNvSpPr>
            <p:nvPr userDrawn="1"/>
          </p:nvSpPr>
          <p:spPr bwMode="auto">
            <a:xfrm>
              <a:off x="19272420" y="4263716"/>
              <a:ext cx="644525" cy="681038"/>
            </a:xfrm>
            <a:custGeom>
              <a:avLst/>
              <a:gdLst>
                <a:gd name="T0" fmla="*/ 406 w 406"/>
                <a:gd name="T1" fmla="*/ 267 h 429"/>
                <a:gd name="T2" fmla="*/ 388 w 406"/>
                <a:gd name="T3" fmla="*/ 321 h 429"/>
                <a:gd name="T4" fmla="*/ 364 w 406"/>
                <a:gd name="T5" fmla="*/ 361 h 429"/>
                <a:gd name="T6" fmla="*/ 340 w 406"/>
                <a:gd name="T7" fmla="*/ 385 h 429"/>
                <a:gd name="T8" fmla="*/ 312 w 406"/>
                <a:gd name="T9" fmla="*/ 405 h 429"/>
                <a:gd name="T10" fmla="*/ 278 w 406"/>
                <a:gd name="T11" fmla="*/ 421 h 429"/>
                <a:gd name="T12" fmla="*/ 236 w 406"/>
                <a:gd name="T13" fmla="*/ 429 h 429"/>
                <a:gd name="T14" fmla="*/ 212 w 406"/>
                <a:gd name="T15" fmla="*/ 429 h 429"/>
                <a:gd name="T16" fmla="*/ 168 w 406"/>
                <a:gd name="T17" fmla="*/ 425 h 429"/>
                <a:gd name="T18" fmla="*/ 128 w 406"/>
                <a:gd name="T19" fmla="*/ 413 h 429"/>
                <a:gd name="T20" fmla="*/ 92 w 406"/>
                <a:gd name="T21" fmla="*/ 395 h 429"/>
                <a:gd name="T22" fmla="*/ 60 w 406"/>
                <a:gd name="T23" fmla="*/ 369 h 429"/>
                <a:gd name="T24" fmla="*/ 36 w 406"/>
                <a:gd name="T25" fmla="*/ 337 h 429"/>
                <a:gd name="T26" fmla="*/ 16 w 406"/>
                <a:gd name="T27" fmla="*/ 301 h 429"/>
                <a:gd name="T28" fmla="*/ 4 w 406"/>
                <a:gd name="T29" fmla="*/ 261 h 429"/>
                <a:gd name="T30" fmla="*/ 0 w 406"/>
                <a:gd name="T31" fmla="*/ 215 h 429"/>
                <a:gd name="T32" fmla="*/ 2 w 406"/>
                <a:gd name="T33" fmla="*/ 191 h 429"/>
                <a:gd name="T34" fmla="*/ 10 w 406"/>
                <a:gd name="T35" fmla="*/ 149 h 429"/>
                <a:gd name="T36" fmla="*/ 26 w 406"/>
                <a:gd name="T37" fmla="*/ 109 h 429"/>
                <a:gd name="T38" fmla="*/ 48 w 406"/>
                <a:gd name="T39" fmla="*/ 75 h 429"/>
                <a:gd name="T40" fmla="*/ 76 w 406"/>
                <a:gd name="T41" fmla="*/ 47 h 429"/>
                <a:gd name="T42" fmla="*/ 108 w 406"/>
                <a:gd name="T43" fmla="*/ 26 h 429"/>
                <a:gd name="T44" fmla="*/ 148 w 406"/>
                <a:gd name="T45" fmla="*/ 10 h 429"/>
                <a:gd name="T46" fmla="*/ 190 w 406"/>
                <a:gd name="T47" fmla="*/ 2 h 429"/>
                <a:gd name="T48" fmla="*/ 212 w 406"/>
                <a:gd name="T49" fmla="*/ 0 h 429"/>
                <a:gd name="T50" fmla="*/ 258 w 406"/>
                <a:gd name="T51" fmla="*/ 6 h 429"/>
                <a:gd name="T52" fmla="*/ 296 w 406"/>
                <a:gd name="T53" fmla="*/ 16 h 429"/>
                <a:gd name="T54" fmla="*/ 328 w 406"/>
                <a:gd name="T55" fmla="*/ 34 h 429"/>
                <a:gd name="T56" fmla="*/ 354 w 406"/>
                <a:gd name="T57" fmla="*/ 57 h 429"/>
                <a:gd name="T58" fmla="*/ 374 w 406"/>
                <a:gd name="T59" fmla="*/ 81 h 429"/>
                <a:gd name="T60" fmla="*/ 400 w 406"/>
                <a:gd name="T61" fmla="*/ 133 h 429"/>
                <a:gd name="T62" fmla="*/ 304 w 406"/>
                <a:gd name="T63" fmla="*/ 157 h 429"/>
                <a:gd name="T64" fmla="*/ 300 w 406"/>
                <a:gd name="T65" fmla="*/ 149 h 429"/>
                <a:gd name="T66" fmla="*/ 288 w 406"/>
                <a:gd name="T67" fmla="*/ 127 h 429"/>
                <a:gd name="T68" fmla="*/ 266 w 406"/>
                <a:gd name="T69" fmla="*/ 107 h 429"/>
                <a:gd name="T70" fmla="*/ 232 w 406"/>
                <a:gd name="T71" fmla="*/ 95 h 429"/>
                <a:gd name="T72" fmla="*/ 212 w 406"/>
                <a:gd name="T73" fmla="*/ 93 h 429"/>
                <a:gd name="T74" fmla="*/ 168 w 406"/>
                <a:gd name="T75" fmla="*/ 101 h 429"/>
                <a:gd name="T76" fmla="*/ 134 w 406"/>
                <a:gd name="T77" fmla="*/ 127 h 429"/>
                <a:gd name="T78" fmla="*/ 110 w 406"/>
                <a:gd name="T79" fmla="*/ 165 h 429"/>
                <a:gd name="T80" fmla="*/ 102 w 406"/>
                <a:gd name="T81" fmla="*/ 215 h 429"/>
                <a:gd name="T82" fmla="*/ 104 w 406"/>
                <a:gd name="T83" fmla="*/ 241 h 429"/>
                <a:gd name="T84" fmla="*/ 120 w 406"/>
                <a:gd name="T85" fmla="*/ 285 h 429"/>
                <a:gd name="T86" fmla="*/ 150 w 406"/>
                <a:gd name="T87" fmla="*/ 317 h 429"/>
                <a:gd name="T88" fmla="*/ 190 w 406"/>
                <a:gd name="T89" fmla="*/ 335 h 429"/>
                <a:gd name="T90" fmla="*/ 212 w 406"/>
                <a:gd name="T91" fmla="*/ 337 h 429"/>
                <a:gd name="T92" fmla="*/ 250 w 406"/>
                <a:gd name="T93" fmla="*/ 329 h 429"/>
                <a:gd name="T94" fmla="*/ 278 w 406"/>
                <a:gd name="T95" fmla="*/ 313 h 429"/>
                <a:gd name="T96" fmla="*/ 296 w 406"/>
                <a:gd name="T97" fmla="*/ 291 h 429"/>
                <a:gd name="T98" fmla="*/ 304 w 406"/>
                <a:gd name="T99" fmla="*/ 26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6" h="429">
                  <a:moveTo>
                    <a:pt x="406" y="267"/>
                  </a:moveTo>
                  <a:lnTo>
                    <a:pt x="406" y="267"/>
                  </a:lnTo>
                  <a:lnTo>
                    <a:pt x="400" y="293"/>
                  </a:lnTo>
                  <a:lnTo>
                    <a:pt x="388" y="321"/>
                  </a:lnTo>
                  <a:lnTo>
                    <a:pt x="374" y="347"/>
                  </a:lnTo>
                  <a:lnTo>
                    <a:pt x="364" y="361"/>
                  </a:lnTo>
                  <a:lnTo>
                    <a:pt x="354" y="373"/>
                  </a:lnTo>
                  <a:lnTo>
                    <a:pt x="340" y="385"/>
                  </a:lnTo>
                  <a:lnTo>
                    <a:pt x="328" y="395"/>
                  </a:lnTo>
                  <a:lnTo>
                    <a:pt x="312" y="405"/>
                  </a:lnTo>
                  <a:lnTo>
                    <a:pt x="296" y="413"/>
                  </a:lnTo>
                  <a:lnTo>
                    <a:pt x="278" y="421"/>
                  </a:lnTo>
                  <a:lnTo>
                    <a:pt x="258" y="425"/>
                  </a:lnTo>
                  <a:lnTo>
                    <a:pt x="236" y="429"/>
                  </a:lnTo>
                  <a:lnTo>
                    <a:pt x="212" y="429"/>
                  </a:lnTo>
                  <a:lnTo>
                    <a:pt x="212" y="429"/>
                  </a:lnTo>
                  <a:lnTo>
                    <a:pt x="190" y="429"/>
                  </a:lnTo>
                  <a:lnTo>
                    <a:pt x="168" y="425"/>
                  </a:lnTo>
                  <a:lnTo>
                    <a:pt x="148"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8" y="10"/>
                  </a:lnTo>
                  <a:lnTo>
                    <a:pt x="168" y="4"/>
                  </a:lnTo>
                  <a:lnTo>
                    <a:pt x="190" y="2"/>
                  </a:lnTo>
                  <a:lnTo>
                    <a:pt x="212" y="0"/>
                  </a:lnTo>
                  <a:lnTo>
                    <a:pt x="212" y="0"/>
                  </a:lnTo>
                  <a:lnTo>
                    <a:pt x="236" y="2"/>
                  </a:lnTo>
                  <a:lnTo>
                    <a:pt x="258" y="6"/>
                  </a:lnTo>
                  <a:lnTo>
                    <a:pt x="278" y="10"/>
                  </a:lnTo>
                  <a:lnTo>
                    <a:pt x="296" y="16"/>
                  </a:lnTo>
                  <a:lnTo>
                    <a:pt x="312" y="26"/>
                  </a:lnTo>
                  <a:lnTo>
                    <a:pt x="328" y="34"/>
                  </a:lnTo>
                  <a:lnTo>
                    <a:pt x="340" y="45"/>
                  </a:lnTo>
                  <a:lnTo>
                    <a:pt x="354" y="57"/>
                  </a:lnTo>
                  <a:lnTo>
                    <a:pt x="364" y="69"/>
                  </a:lnTo>
                  <a:lnTo>
                    <a:pt x="374" y="81"/>
                  </a:lnTo>
                  <a:lnTo>
                    <a:pt x="388" y="107"/>
                  </a:lnTo>
                  <a:lnTo>
                    <a:pt x="400" y="133"/>
                  </a:lnTo>
                  <a:lnTo>
                    <a:pt x="406" y="157"/>
                  </a:lnTo>
                  <a:lnTo>
                    <a:pt x="304" y="157"/>
                  </a:lnTo>
                  <a:lnTo>
                    <a:pt x="304" y="157"/>
                  </a:lnTo>
                  <a:lnTo>
                    <a:pt x="300" y="149"/>
                  </a:lnTo>
                  <a:lnTo>
                    <a:pt x="296" y="137"/>
                  </a:lnTo>
                  <a:lnTo>
                    <a:pt x="288" y="127"/>
                  </a:lnTo>
                  <a:lnTo>
                    <a:pt x="278" y="117"/>
                  </a:lnTo>
                  <a:lnTo>
                    <a:pt x="266" y="107"/>
                  </a:lnTo>
                  <a:lnTo>
                    <a:pt x="250" y="99"/>
                  </a:lnTo>
                  <a:lnTo>
                    <a:pt x="232" y="95"/>
                  </a:lnTo>
                  <a:lnTo>
                    <a:pt x="212" y="93"/>
                  </a:lnTo>
                  <a:lnTo>
                    <a:pt x="212" y="93"/>
                  </a:lnTo>
                  <a:lnTo>
                    <a:pt x="190" y="95"/>
                  </a:lnTo>
                  <a:lnTo>
                    <a:pt x="168" y="101"/>
                  </a:lnTo>
                  <a:lnTo>
                    <a:pt x="150" y="113"/>
                  </a:lnTo>
                  <a:lnTo>
                    <a:pt x="134" y="127"/>
                  </a:lnTo>
                  <a:lnTo>
                    <a:pt x="120" y="145"/>
                  </a:lnTo>
                  <a:lnTo>
                    <a:pt x="110" y="165"/>
                  </a:lnTo>
                  <a:lnTo>
                    <a:pt x="104" y="189"/>
                  </a:lnTo>
                  <a:lnTo>
                    <a:pt x="102" y="215"/>
                  </a:lnTo>
                  <a:lnTo>
                    <a:pt x="102" y="215"/>
                  </a:lnTo>
                  <a:lnTo>
                    <a:pt x="104" y="241"/>
                  </a:lnTo>
                  <a:lnTo>
                    <a:pt x="110" y="265"/>
                  </a:lnTo>
                  <a:lnTo>
                    <a:pt x="120" y="285"/>
                  </a:lnTo>
                  <a:lnTo>
                    <a:pt x="134" y="303"/>
                  </a:lnTo>
                  <a:lnTo>
                    <a:pt x="150" y="317"/>
                  </a:lnTo>
                  <a:lnTo>
                    <a:pt x="168" y="327"/>
                  </a:lnTo>
                  <a:lnTo>
                    <a:pt x="190" y="335"/>
                  </a:lnTo>
                  <a:lnTo>
                    <a:pt x="212" y="337"/>
                  </a:lnTo>
                  <a:lnTo>
                    <a:pt x="212" y="337"/>
                  </a:lnTo>
                  <a:lnTo>
                    <a:pt x="232" y="335"/>
                  </a:lnTo>
                  <a:lnTo>
                    <a:pt x="250" y="329"/>
                  </a:lnTo>
                  <a:lnTo>
                    <a:pt x="266" y="323"/>
                  </a:lnTo>
                  <a:lnTo>
                    <a:pt x="278" y="313"/>
                  </a:lnTo>
                  <a:lnTo>
                    <a:pt x="288" y="301"/>
                  </a:lnTo>
                  <a:lnTo>
                    <a:pt x="296" y="291"/>
                  </a:lnTo>
                  <a:lnTo>
                    <a:pt x="300" y="279"/>
                  </a:lnTo>
                  <a:lnTo>
                    <a:pt x="304" y="267"/>
                  </a:lnTo>
                  <a:lnTo>
                    <a:pt x="406"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40" name="Freeform 18">
              <a:extLst>
                <a:ext uri="{FF2B5EF4-FFF2-40B4-BE49-F238E27FC236}">
                  <a16:creationId xmlns:a16="http://schemas.microsoft.com/office/drawing/2014/main" id="{B49F5841-787A-48C8-A4DE-F10A95C7FF78}"/>
                </a:ext>
              </a:extLst>
            </p:cNvPr>
            <p:cNvSpPr>
              <a:spLocks noEditPoints="1"/>
            </p:cNvSpPr>
            <p:nvPr userDrawn="1"/>
          </p:nvSpPr>
          <p:spPr bwMode="auto">
            <a:xfrm>
              <a:off x="19974095" y="4263716"/>
              <a:ext cx="577850" cy="681038"/>
            </a:xfrm>
            <a:custGeom>
              <a:avLst/>
              <a:gdLst>
                <a:gd name="T0" fmla="*/ 266 w 364"/>
                <a:gd name="T1" fmla="*/ 381 h 429"/>
                <a:gd name="T2" fmla="*/ 238 w 364"/>
                <a:gd name="T3" fmla="*/ 405 h 429"/>
                <a:gd name="T4" fmla="*/ 178 w 364"/>
                <a:gd name="T5" fmla="*/ 427 h 429"/>
                <a:gd name="T6" fmla="*/ 132 w 364"/>
                <a:gd name="T7" fmla="*/ 429 h 429"/>
                <a:gd name="T8" fmla="*/ 86 w 364"/>
                <a:gd name="T9" fmla="*/ 419 h 429"/>
                <a:gd name="T10" fmla="*/ 50 w 364"/>
                <a:gd name="T11" fmla="*/ 401 h 429"/>
                <a:gd name="T12" fmla="*/ 22 w 364"/>
                <a:gd name="T13" fmla="*/ 373 h 429"/>
                <a:gd name="T14" fmla="*/ 4 w 364"/>
                <a:gd name="T15" fmla="*/ 341 h 429"/>
                <a:gd name="T16" fmla="*/ 0 w 364"/>
                <a:gd name="T17" fmla="*/ 303 h 429"/>
                <a:gd name="T18" fmla="*/ 2 w 364"/>
                <a:gd name="T19" fmla="*/ 275 h 429"/>
                <a:gd name="T20" fmla="*/ 16 w 364"/>
                <a:gd name="T21" fmla="*/ 235 h 429"/>
                <a:gd name="T22" fmla="*/ 42 w 364"/>
                <a:gd name="T23" fmla="*/ 205 h 429"/>
                <a:gd name="T24" fmla="*/ 80 w 364"/>
                <a:gd name="T25" fmla="*/ 181 h 429"/>
                <a:gd name="T26" fmla="*/ 130 w 364"/>
                <a:gd name="T27" fmla="*/ 169 h 429"/>
                <a:gd name="T28" fmla="*/ 262 w 364"/>
                <a:gd name="T29" fmla="*/ 167 h 429"/>
                <a:gd name="T30" fmla="*/ 262 w 364"/>
                <a:gd name="T31" fmla="*/ 141 h 429"/>
                <a:gd name="T32" fmla="*/ 244 w 364"/>
                <a:gd name="T33" fmla="*/ 103 h 429"/>
                <a:gd name="T34" fmla="*/ 206 w 364"/>
                <a:gd name="T35" fmla="*/ 83 h 429"/>
                <a:gd name="T36" fmla="*/ 174 w 364"/>
                <a:gd name="T37" fmla="*/ 83 h 429"/>
                <a:gd name="T38" fmla="*/ 138 w 364"/>
                <a:gd name="T39" fmla="*/ 99 h 429"/>
                <a:gd name="T40" fmla="*/ 120 w 364"/>
                <a:gd name="T41" fmla="*/ 125 h 429"/>
                <a:gd name="T42" fmla="*/ 16 w 364"/>
                <a:gd name="T43" fmla="*/ 133 h 429"/>
                <a:gd name="T44" fmla="*/ 38 w 364"/>
                <a:gd name="T45" fmla="*/ 73 h 429"/>
                <a:gd name="T46" fmla="*/ 64 w 364"/>
                <a:gd name="T47" fmla="*/ 41 h 429"/>
                <a:gd name="T48" fmla="*/ 102 w 364"/>
                <a:gd name="T49" fmla="*/ 18 h 429"/>
                <a:gd name="T50" fmla="*/ 150 w 364"/>
                <a:gd name="T51" fmla="*/ 4 h 429"/>
                <a:gd name="T52" fmla="*/ 190 w 364"/>
                <a:gd name="T53" fmla="*/ 0 h 429"/>
                <a:gd name="T54" fmla="*/ 246 w 364"/>
                <a:gd name="T55" fmla="*/ 8 h 429"/>
                <a:gd name="T56" fmla="*/ 292 w 364"/>
                <a:gd name="T57" fmla="*/ 28 h 429"/>
                <a:gd name="T58" fmla="*/ 328 w 364"/>
                <a:gd name="T59" fmla="*/ 57 h 429"/>
                <a:gd name="T60" fmla="*/ 352 w 364"/>
                <a:gd name="T61" fmla="*/ 95 h 429"/>
                <a:gd name="T62" fmla="*/ 364 w 364"/>
                <a:gd name="T63" fmla="*/ 141 h 429"/>
                <a:gd name="T64" fmla="*/ 278 w 364"/>
                <a:gd name="T65" fmla="*/ 421 h 429"/>
                <a:gd name="T66" fmla="*/ 178 w 364"/>
                <a:gd name="T67" fmla="*/ 243 h 429"/>
                <a:gd name="T68" fmla="*/ 144 w 364"/>
                <a:gd name="T69" fmla="*/ 247 h 429"/>
                <a:gd name="T70" fmla="*/ 112 w 364"/>
                <a:gd name="T71" fmla="*/ 265 h 429"/>
                <a:gd name="T72" fmla="*/ 100 w 364"/>
                <a:gd name="T73" fmla="*/ 295 h 429"/>
                <a:gd name="T74" fmla="*/ 104 w 364"/>
                <a:gd name="T75" fmla="*/ 317 h 429"/>
                <a:gd name="T76" fmla="*/ 126 w 364"/>
                <a:gd name="T77" fmla="*/ 341 h 429"/>
                <a:gd name="T78" fmla="*/ 166 w 364"/>
                <a:gd name="T79" fmla="*/ 349 h 429"/>
                <a:gd name="T80" fmla="*/ 206 w 364"/>
                <a:gd name="T81" fmla="*/ 343 h 429"/>
                <a:gd name="T82" fmla="*/ 248 w 364"/>
                <a:gd name="T83" fmla="*/ 311 h 429"/>
                <a:gd name="T84" fmla="*/ 262 w 364"/>
                <a:gd name="T85" fmla="*/ 25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 h="429">
                  <a:moveTo>
                    <a:pt x="270" y="381"/>
                  </a:moveTo>
                  <a:lnTo>
                    <a:pt x="266" y="381"/>
                  </a:lnTo>
                  <a:lnTo>
                    <a:pt x="266" y="381"/>
                  </a:lnTo>
                  <a:lnTo>
                    <a:pt x="254" y="393"/>
                  </a:lnTo>
                  <a:lnTo>
                    <a:pt x="238" y="405"/>
                  </a:lnTo>
                  <a:lnTo>
                    <a:pt x="238" y="405"/>
                  </a:lnTo>
                  <a:lnTo>
                    <a:pt x="222" y="415"/>
                  </a:lnTo>
                  <a:lnTo>
                    <a:pt x="202" y="423"/>
                  </a:lnTo>
                  <a:lnTo>
                    <a:pt x="178" y="427"/>
                  </a:lnTo>
                  <a:lnTo>
                    <a:pt x="150" y="429"/>
                  </a:lnTo>
                  <a:lnTo>
                    <a:pt x="150" y="429"/>
                  </a:lnTo>
                  <a:lnTo>
                    <a:pt x="132" y="429"/>
                  </a:lnTo>
                  <a:lnTo>
                    <a:pt x="116" y="427"/>
                  </a:lnTo>
                  <a:lnTo>
                    <a:pt x="100" y="423"/>
                  </a:lnTo>
                  <a:lnTo>
                    <a:pt x="86" y="419"/>
                  </a:lnTo>
                  <a:lnTo>
                    <a:pt x="72" y="415"/>
                  </a:lnTo>
                  <a:lnTo>
                    <a:pt x="60" y="407"/>
                  </a:lnTo>
                  <a:lnTo>
                    <a:pt x="50" y="401"/>
                  </a:lnTo>
                  <a:lnTo>
                    <a:pt x="38" y="393"/>
                  </a:lnTo>
                  <a:lnTo>
                    <a:pt x="30" y="383"/>
                  </a:lnTo>
                  <a:lnTo>
                    <a:pt x="22" y="373"/>
                  </a:lnTo>
                  <a:lnTo>
                    <a:pt x="16" y="363"/>
                  </a:lnTo>
                  <a:lnTo>
                    <a:pt x="10" y="353"/>
                  </a:lnTo>
                  <a:lnTo>
                    <a:pt x="4" y="341"/>
                  </a:lnTo>
                  <a:lnTo>
                    <a:pt x="2" y="329"/>
                  </a:lnTo>
                  <a:lnTo>
                    <a:pt x="0" y="317"/>
                  </a:lnTo>
                  <a:lnTo>
                    <a:pt x="0" y="303"/>
                  </a:lnTo>
                  <a:lnTo>
                    <a:pt x="0" y="303"/>
                  </a:lnTo>
                  <a:lnTo>
                    <a:pt x="0" y="289"/>
                  </a:lnTo>
                  <a:lnTo>
                    <a:pt x="2" y="275"/>
                  </a:lnTo>
                  <a:lnTo>
                    <a:pt x="6" y="261"/>
                  </a:lnTo>
                  <a:lnTo>
                    <a:pt x="10" y="249"/>
                  </a:lnTo>
                  <a:lnTo>
                    <a:pt x="16" y="235"/>
                  </a:lnTo>
                  <a:lnTo>
                    <a:pt x="24" y="225"/>
                  </a:lnTo>
                  <a:lnTo>
                    <a:pt x="32" y="215"/>
                  </a:lnTo>
                  <a:lnTo>
                    <a:pt x="42" y="205"/>
                  </a:lnTo>
                  <a:lnTo>
                    <a:pt x="54" y="195"/>
                  </a:lnTo>
                  <a:lnTo>
                    <a:pt x="66" y="189"/>
                  </a:lnTo>
                  <a:lnTo>
                    <a:pt x="80" y="181"/>
                  </a:lnTo>
                  <a:lnTo>
                    <a:pt x="94" y="177"/>
                  </a:lnTo>
                  <a:lnTo>
                    <a:pt x="112" y="171"/>
                  </a:lnTo>
                  <a:lnTo>
                    <a:pt x="130" y="169"/>
                  </a:lnTo>
                  <a:lnTo>
                    <a:pt x="148" y="167"/>
                  </a:lnTo>
                  <a:lnTo>
                    <a:pt x="170" y="167"/>
                  </a:lnTo>
                  <a:lnTo>
                    <a:pt x="262" y="167"/>
                  </a:lnTo>
                  <a:lnTo>
                    <a:pt x="262" y="157"/>
                  </a:lnTo>
                  <a:lnTo>
                    <a:pt x="262" y="157"/>
                  </a:lnTo>
                  <a:lnTo>
                    <a:pt x="262" y="141"/>
                  </a:lnTo>
                  <a:lnTo>
                    <a:pt x="258" y="127"/>
                  </a:lnTo>
                  <a:lnTo>
                    <a:pt x="252" y="113"/>
                  </a:lnTo>
                  <a:lnTo>
                    <a:pt x="244" y="103"/>
                  </a:lnTo>
                  <a:lnTo>
                    <a:pt x="232" y="93"/>
                  </a:lnTo>
                  <a:lnTo>
                    <a:pt x="220" y="87"/>
                  </a:lnTo>
                  <a:lnTo>
                    <a:pt x="206" y="83"/>
                  </a:lnTo>
                  <a:lnTo>
                    <a:pt x="190" y="81"/>
                  </a:lnTo>
                  <a:lnTo>
                    <a:pt x="190" y="81"/>
                  </a:lnTo>
                  <a:lnTo>
                    <a:pt x="174" y="83"/>
                  </a:lnTo>
                  <a:lnTo>
                    <a:pt x="160" y="85"/>
                  </a:lnTo>
                  <a:lnTo>
                    <a:pt x="148" y="91"/>
                  </a:lnTo>
                  <a:lnTo>
                    <a:pt x="138" y="99"/>
                  </a:lnTo>
                  <a:lnTo>
                    <a:pt x="130" y="107"/>
                  </a:lnTo>
                  <a:lnTo>
                    <a:pt x="124" y="115"/>
                  </a:lnTo>
                  <a:lnTo>
                    <a:pt x="120" y="125"/>
                  </a:lnTo>
                  <a:lnTo>
                    <a:pt x="116" y="133"/>
                  </a:lnTo>
                  <a:lnTo>
                    <a:pt x="16" y="133"/>
                  </a:lnTo>
                  <a:lnTo>
                    <a:pt x="16" y="133"/>
                  </a:lnTo>
                  <a:lnTo>
                    <a:pt x="20" y="109"/>
                  </a:lnTo>
                  <a:lnTo>
                    <a:pt x="30" y="83"/>
                  </a:lnTo>
                  <a:lnTo>
                    <a:pt x="38" y="73"/>
                  </a:lnTo>
                  <a:lnTo>
                    <a:pt x="46" y="61"/>
                  </a:lnTo>
                  <a:lnTo>
                    <a:pt x="54" y="51"/>
                  </a:lnTo>
                  <a:lnTo>
                    <a:pt x="64" y="41"/>
                  </a:lnTo>
                  <a:lnTo>
                    <a:pt x="76" y="34"/>
                  </a:lnTo>
                  <a:lnTo>
                    <a:pt x="88" y="26"/>
                  </a:lnTo>
                  <a:lnTo>
                    <a:pt x="102" y="18"/>
                  </a:lnTo>
                  <a:lnTo>
                    <a:pt x="118" y="12"/>
                  </a:lnTo>
                  <a:lnTo>
                    <a:pt x="134" y="8"/>
                  </a:lnTo>
                  <a:lnTo>
                    <a:pt x="150" y="4"/>
                  </a:lnTo>
                  <a:lnTo>
                    <a:pt x="170" y="2"/>
                  </a:lnTo>
                  <a:lnTo>
                    <a:pt x="190" y="0"/>
                  </a:lnTo>
                  <a:lnTo>
                    <a:pt x="190" y="0"/>
                  </a:lnTo>
                  <a:lnTo>
                    <a:pt x="210" y="2"/>
                  </a:lnTo>
                  <a:lnTo>
                    <a:pt x="228" y="4"/>
                  </a:lnTo>
                  <a:lnTo>
                    <a:pt x="246" y="8"/>
                  </a:lnTo>
                  <a:lnTo>
                    <a:pt x="262" y="14"/>
                  </a:lnTo>
                  <a:lnTo>
                    <a:pt x="276" y="20"/>
                  </a:lnTo>
                  <a:lnTo>
                    <a:pt x="292" y="28"/>
                  </a:lnTo>
                  <a:lnTo>
                    <a:pt x="304" y="36"/>
                  </a:lnTo>
                  <a:lnTo>
                    <a:pt x="316" y="45"/>
                  </a:lnTo>
                  <a:lnTo>
                    <a:pt x="328" y="57"/>
                  </a:lnTo>
                  <a:lnTo>
                    <a:pt x="336" y="69"/>
                  </a:lnTo>
                  <a:lnTo>
                    <a:pt x="344" y="83"/>
                  </a:lnTo>
                  <a:lnTo>
                    <a:pt x="352" y="95"/>
                  </a:lnTo>
                  <a:lnTo>
                    <a:pt x="358" y="111"/>
                  </a:lnTo>
                  <a:lnTo>
                    <a:pt x="360" y="125"/>
                  </a:lnTo>
                  <a:lnTo>
                    <a:pt x="364" y="141"/>
                  </a:lnTo>
                  <a:lnTo>
                    <a:pt x="364" y="157"/>
                  </a:lnTo>
                  <a:lnTo>
                    <a:pt x="364" y="421"/>
                  </a:lnTo>
                  <a:lnTo>
                    <a:pt x="278" y="421"/>
                  </a:lnTo>
                  <a:lnTo>
                    <a:pt x="270" y="381"/>
                  </a:lnTo>
                  <a:close/>
                  <a:moveTo>
                    <a:pt x="262" y="243"/>
                  </a:moveTo>
                  <a:lnTo>
                    <a:pt x="178" y="243"/>
                  </a:lnTo>
                  <a:lnTo>
                    <a:pt x="178" y="243"/>
                  </a:lnTo>
                  <a:lnTo>
                    <a:pt x="160" y="245"/>
                  </a:lnTo>
                  <a:lnTo>
                    <a:pt x="144" y="247"/>
                  </a:lnTo>
                  <a:lnTo>
                    <a:pt x="130" y="251"/>
                  </a:lnTo>
                  <a:lnTo>
                    <a:pt x="120" y="257"/>
                  </a:lnTo>
                  <a:lnTo>
                    <a:pt x="112" y="265"/>
                  </a:lnTo>
                  <a:lnTo>
                    <a:pt x="106" y="273"/>
                  </a:lnTo>
                  <a:lnTo>
                    <a:pt x="102" y="285"/>
                  </a:lnTo>
                  <a:lnTo>
                    <a:pt x="100" y="295"/>
                  </a:lnTo>
                  <a:lnTo>
                    <a:pt x="100" y="295"/>
                  </a:lnTo>
                  <a:lnTo>
                    <a:pt x="102" y="307"/>
                  </a:lnTo>
                  <a:lnTo>
                    <a:pt x="104" y="317"/>
                  </a:lnTo>
                  <a:lnTo>
                    <a:pt x="110" y="327"/>
                  </a:lnTo>
                  <a:lnTo>
                    <a:pt x="118" y="335"/>
                  </a:lnTo>
                  <a:lnTo>
                    <a:pt x="126" y="341"/>
                  </a:lnTo>
                  <a:lnTo>
                    <a:pt x="138" y="345"/>
                  </a:lnTo>
                  <a:lnTo>
                    <a:pt x="150" y="347"/>
                  </a:lnTo>
                  <a:lnTo>
                    <a:pt x="166" y="349"/>
                  </a:lnTo>
                  <a:lnTo>
                    <a:pt x="166" y="349"/>
                  </a:lnTo>
                  <a:lnTo>
                    <a:pt x="188" y="347"/>
                  </a:lnTo>
                  <a:lnTo>
                    <a:pt x="206" y="343"/>
                  </a:lnTo>
                  <a:lnTo>
                    <a:pt x="224" y="335"/>
                  </a:lnTo>
                  <a:lnTo>
                    <a:pt x="238" y="323"/>
                  </a:lnTo>
                  <a:lnTo>
                    <a:pt x="248" y="311"/>
                  </a:lnTo>
                  <a:lnTo>
                    <a:pt x="256" y="295"/>
                  </a:lnTo>
                  <a:lnTo>
                    <a:pt x="262" y="275"/>
                  </a:lnTo>
                  <a:lnTo>
                    <a:pt x="262" y="255"/>
                  </a:lnTo>
                  <a:lnTo>
                    <a:pt x="262"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41" name="Rectangle 19">
              <a:extLst>
                <a:ext uri="{FF2B5EF4-FFF2-40B4-BE49-F238E27FC236}">
                  <a16:creationId xmlns:a16="http://schemas.microsoft.com/office/drawing/2014/main" id="{5C91509C-E0BF-4216-9F6E-487D88E5E750}"/>
                </a:ext>
              </a:extLst>
            </p:cNvPr>
            <p:cNvSpPr>
              <a:spLocks noChangeArrowheads="1"/>
            </p:cNvSpPr>
            <p:nvPr userDrawn="1"/>
          </p:nvSpPr>
          <p:spPr bwMode="auto">
            <a:xfrm>
              <a:off x="19015245" y="4276416"/>
              <a:ext cx="161925" cy="655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42" name="Freeform 20">
              <a:extLst>
                <a:ext uri="{FF2B5EF4-FFF2-40B4-BE49-F238E27FC236}">
                  <a16:creationId xmlns:a16="http://schemas.microsoft.com/office/drawing/2014/main" id="{0BB2381B-C777-4613-997A-889EB18E2BF7}"/>
                </a:ext>
              </a:extLst>
            </p:cNvPr>
            <p:cNvSpPr>
              <a:spLocks/>
            </p:cNvSpPr>
            <p:nvPr userDrawn="1"/>
          </p:nvSpPr>
          <p:spPr bwMode="auto">
            <a:xfrm>
              <a:off x="19002545" y="3993841"/>
              <a:ext cx="190500" cy="190500"/>
            </a:xfrm>
            <a:custGeom>
              <a:avLst/>
              <a:gdLst>
                <a:gd name="T0" fmla="*/ 120 w 120"/>
                <a:gd name="T1" fmla="*/ 60 h 120"/>
                <a:gd name="T2" fmla="*/ 120 w 120"/>
                <a:gd name="T3" fmla="*/ 60 h 120"/>
                <a:gd name="T4" fmla="*/ 118 w 120"/>
                <a:gd name="T5" fmla="*/ 48 h 120"/>
                <a:gd name="T6" fmla="*/ 114 w 120"/>
                <a:gd name="T7" fmla="*/ 36 h 120"/>
                <a:gd name="T8" fmla="*/ 110 w 120"/>
                <a:gd name="T9" fmla="*/ 26 h 120"/>
                <a:gd name="T10" fmla="*/ 102 w 120"/>
                <a:gd name="T11" fmla="*/ 18 h 120"/>
                <a:gd name="T12" fmla="*/ 92 w 120"/>
                <a:gd name="T13" fmla="*/ 10 h 120"/>
                <a:gd name="T14" fmla="*/ 82 w 120"/>
                <a:gd name="T15" fmla="*/ 4 h 120"/>
                <a:gd name="T16" fmla="*/ 72 w 120"/>
                <a:gd name="T17" fmla="*/ 0 h 120"/>
                <a:gd name="T18" fmla="*/ 60 w 120"/>
                <a:gd name="T19" fmla="*/ 0 h 120"/>
                <a:gd name="T20" fmla="*/ 60 w 120"/>
                <a:gd name="T21" fmla="*/ 0 h 120"/>
                <a:gd name="T22" fmla="*/ 48 w 120"/>
                <a:gd name="T23" fmla="*/ 0 h 120"/>
                <a:gd name="T24" fmla="*/ 36 w 120"/>
                <a:gd name="T25" fmla="*/ 4 h 120"/>
                <a:gd name="T26" fmla="*/ 26 w 120"/>
                <a:gd name="T27" fmla="*/ 10 h 120"/>
                <a:gd name="T28" fmla="*/ 16 w 120"/>
                <a:gd name="T29" fmla="*/ 18 h 120"/>
                <a:gd name="T30" fmla="*/ 10 w 120"/>
                <a:gd name="T31" fmla="*/ 26 h 120"/>
                <a:gd name="T32" fmla="*/ 4 w 120"/>
                <a:gd name="T33" fmla="*/ 36 h 120"/>
                <a:gd name="T34" fmla="*/ 0 w 120"/>
                <a:gd name="T35" fmla="*/ 48 h 120"/>
                <a:gd name="T36" fmla="*/ 0 w 120"/>
                <a:gd name="T37" fmla="*/ 60 h 120"/>
                <a:gd name="T38" fmla="*/ 0 w 120"/>
                <a:gd name="T39" fmla="*/ 60 h 120"/>
                <a:gd name="T40" fmla="*/ 0 w 120"/>
                <a:gd name="T41" fmla="*/ 72 h 120"/>
                <a:gd name="T42" fmla="*/ 4 w 120"/>
                <a:gd name="T43" fmla="*/ 82 h 120"/>
                <a:gd name="T44" fmla="*/ 10 w 120"/>
                <a:gd name="T45" fmla="*/ 92 h 120"/>
                <a:gd name="T46" fmla="*/ 16 w 120"/>
                <a:gd name="T47" fmla="*/ 102 h 120"/>
                <a:gd name="T48" fmla="*/ 26 w 120"/>
                <a:gd name="T49" fmla="*/ 110 h 120"/>
                <a:gd name="T50" fmla="*/ 36 w 120"/>
                <a:gd name="T51" fmla="*/ 114 h 120"/>
                <a:gd name="T52" fmla="*/ 48 w 120"/>
                <a:gd name="T53" fmla="*/ 118 h 120"/>
                <a:gd name="T54" fmla="*/ 60 w 120"/>
                <a:gd name="T55" fmla="*/ 120 h 120"/>
                <a:gd name="T56" fmla="*/ 60 w 120"/>
                <a:gd name="T57" fmla="*/ 120 h 120"/>
                <a:gd name="T58" fmla="*/ 72 w 120"/>
                <a:gd name="T59" fmla="*/ 118 h 120"/>
                <a:gd name="T60" fmla="*/ 82 w 120"/>
                <a:gd name="T61" fmla="*/ 114 h 120"/>
                <a:gd name="T62" fmla="*/ 92 w 120"/>
                <a:gd name="T63" fmla="*/ 110 h 120"/>
                <a:gd name="T64" fmla="*/ 102 w 120"/>
                <a:gd name="T65" fmla="*/ 102 h 120"/>
                <a:gd name="T66" fmla="*/ 110 w 120"/>
                <a:gd name="T67" fmla="*/ 92 h 120"/>
                <a:gd name="T68" fmla="*/ 114 w 120"/>
                <a:gd name="T69" fmla="*/ 82 h 120"/>
                <a:gd name="T70" fmla="*/ 118 w 120"/>
                <a:gd name="T71" fmla="*/ 72 h 120"/>
                <a:gd name="T72" fmla="*/ 120 w 120"/>
                <a:gd name="T73" fmla="*/ 60 h 120"/>
                <a:gd name="T74" fmla="*/ 120 w 120"/>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20">
                  <a:moveTo>
                    <a:pt x="120" y="60"/>
                  </a:moveTo>
                  <a:lnTo>
                    <a:pt x="120" y="60"/>
                  </a:lnTo>
                  <a:lnTo>
                    <a:pt x="118" y="48"/>
                  </a:lnTo>
                  <a:lnTo>
                    <a:pt x="114" y="36"/>
                  </a:lnTo>
                  <a:lnTo>
                    <a:pt x="110" y="26"/>
                  </a:lnTo>
                  <a:lnTo>
                    <a:pt x="102" y="18"/>
                  </a:lnTo>
                  <a:lnTo>
                    <a:pt x="92" y="10"/>
                  </a:lnTo>
                  <a:lnTo>
                    <a:pt x="82" y="4"/>
                  </a:lnTo>
                  <a:lnTo>
                    <a:pt x="72" y="0"/>
                  </a:lnTo>
                  <a:lnTo>
                    <a:pt x="60" y="0"/>
                  </a:lnTo>
                  <a:lnTo>
                    <a:pt x="60" y="0"/>
                  </a:lnTo>
                  <a:lnTo>
                    <a:pt x="48" y="0"/>
                  </a:lnTo>
                  <a:lnTo>
                    <a:pt x="36" y="4"/>
                  </a:lnTo>
                  <a:lnTo>
                    <a:pt x="26" y="10"/>
                  </a:lnTo>
                  <a:lnTo>
                    <a:pt x="16" y="18"/>
                  </a:lnTo>
                  <a:lnTo>
                    <a:pt x="10" y="26"/>
                  </a:lnTo>
                  <a:lnTo>
                    <a:pt x="4" y="36"/>
                  </a:lnTo>
                  <a:lnTo>
                    <a:pt x="0" y="48"/>
                  </a:lnTo>
                  <a:lnTo>
                    <a:pt x="0" y="60"/>
                  </a:lnTo>
                  <a:lnTo>
                    <a:pt x="0" y="60"/>
                  </a:lnTo>
                  <a:lnTo>
                    <a:pt x="0" y="72"/>
                  </a:lnTo>
                  <a:lnTo>
                    <a:pt x="4" y="82"/>
                  </a:lnTo>
                  <a:lnTo>
                    <a:pt x="10" y="92"/>
                  </a:lnTo>
                  <a:lnTo>
                    <a:pt x="16" y="102"/>
                  </a:lnTo>
                  <a:lnTo>
                    <a:pt x="26" y="110"/>
                  </a:lnTo>
                  <a:lnTo>
                    <a:pt x="36" y="114"/>
                  </a:lnTo>
                  <a:lnTo>
                    <a:pt x="48" y="118"/>
                  </a:lnTo>
                  <a:lnTo>
                    <a:pt x="60" y="120"/>
                  </a:lnTo>
                  <a:lnTo>
                    <a:pt x="60" y="120"/>
                  </a:lnTo>
                  <a:lnTo>
                    <a:pt x="72" y="118"/>
                  </a:lnTo>
                  <a:lnTo>
                    <a:pt x="82" y="114"/>
                  </a:lnTo>
                  <a:lnTo>
                    <a:pt x="92" y="110"/>
                  </a:lnTo>
                  <a:lnTo>
                    <a:pt x="102" y="102"/>
                  </a:lnTo>
                  <a:lnTo>
                    <a:pt x="110" y="92"/>
                  </a:lnTo>
                  <a:lnTo>
                    <a:pt x="114" y="82"/>
                  </a:lnTo>
                  <a:lnTo>
                    <a:pt x="118" y="72"/>
                  </a:lnTo>
                  <a:lnTo>
                    <a:pt x="120" y="60"/>
                  </a:lnTo>
                  <a:lnTo>
                    <a:pt x="12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sp>
          <p:nvSpPr>
            <p:cNvPr id="43" name="Freeform 21">
              <a:extLst>
                <a:ext uri="{FF2B5EF4-FFF2-40B4-BE49-F238E27FC236}">
                  <a16:creationId xmlns:a16="http://schemas.microsoft.com/office/drawing/2014/main" id="{6FC42B25-6D5C-4400-9B82-C0D2AA322F61}"/>
                </a:ext>
              </a:extLst>
            </p:cNvPr>
            <p:cNvSpPr>
              <a:spLocks/>
            </p:cNvSpPr>
            <p:nvPr userDrawn="1"/>
          </p:nvSpPr>
          <p:spPr bwMode="auto">
            <a:xfrm>
              <a:off x="17794458" y="4000191"/>
              <a:ext cx="288925" cy="187325"/>
            </a:xfrm>
            <a:custGeom>
              <a:avLst/>
              <a:gdLst>
                <a:gd name="T0" fmla="*/ 76 w 182"/>
                <a:gd name="T1" fmla="*/ 0 h 118"/>
                <a:gd name="T2" fmla="*/ 182 w 182"/>
                <a:gd name="T3" fmla="*/ 0 h 118"/>
                <a:gd name="T4" fmla="*/ 84 w 182"/>
                <a:gd name="T5" fmla="*/ 118 h 118"/>
                <a:gd name="T6" fmla="*/ 0 w 182"/>
                <a:gd name="T7" fmla="*/ 118 h 118"/>
                <a:gd name="T8" fmla="*/ 76 w 182"/>
                <a:gd name="T9" fmla="*/ 0 h 118"/>
              </a:gdLst>
              <a:ahLst/>
              <a:cxnLst>
                <a:cxn ang="0">
                  <a:pos x="T0" y="T1"/>
                </a:cxn>
                <a:cxn ang="0">
                  <a:pos x="T2" y="T3"/>
                </a:cxn>
                <a:cxn ang="0">
                  <a:pos x="T4" y="T5"/>
                </a:cxn>
                <a:cxn ang="0">
                  <a:pos x="T6" y="T7"/>
                </a:cxn>
                <a:cxn ang="0">
                  <a:pos x="T8" y="T9"/>
                </a:cxn>
              </a:cxnLst>
              <a:rect l="0" t="0" r="r" b="b"/>
              <a:pathLst>
                <a:path w="182" h="118">
                  <a:moveTo>
                    <a:pt x="76" y="0"/>
                  </a:moveTo>
                  <a:lnTo>
                    <a:pt x="182" y="0"/>
                  </a:lnTo>
                  <a:lnTo>
                    <a:pt x="84" y="118"/>
                  </a:lnTo>
                  <a:lnTo>
                    <a:pt x="0" y="118"/>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3528"/>
            </a:p>
          </p:txBody>
        </p:sp>
      </p:grpSp>
    </p:spTree>
    <p:extLst>
      <p:ext uri="{BB962C8B-B14F-4D97-AF65-F5344CB8AC3E}">
        <p14:creationId xmlns:p14="http://schemas.microsoft.com/office/powerpoint/2010/main" val="2884250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urpose">
    <p:spTree>
      <p:nvGrpSpPr>
        <p:cNvPr id="1" name=""/>
        <p:cNvGrpSpPr/>
        <p:nvPr/>
      </p:nvGrpSpPr>
      <p:grpSpPr>
        <a:xfrm>
          <a:off x="0" y="0"/>
          <a:ext cx="0" cy="0"/>
          <a:chOff x="0" y="0"/>
          <a:chExt cx="0" cy="0"/>
        </a:xfrm>
      </p:grpSpPr>
      <p:sp>
        <p:nvSpPr>
          <p:cNvPr id="5" name="2 Marcador de contenido"/>
          <p:cNvSpPr>
            <a:spLocks noGrp="1"/>
          </p:cNvSpPr>
          <p:nvPr>
            <p:ph sz="half" idx="12" hasCustomPrompt="1"/>
          </p:nvPr>
        </p:nvSpPr>
        <p:spPr>
          <a:xfrm>
            <a:off x="317538" y="2438687"/>
            <a:ext cx="10887000" cy="523862"/>
          </a:xfrm>
          <a:prstGeom prst="rect">
            <a:avLst/>
          </a:prstGeom>
        </p:spPr>
        <p:txBody>
          <a:bodyPr wrap="square" lIns="0" tIns="0" rIns="0" bIns="0" anchor="b" anchorCtr="0">
            <a:spAutoFit/>
          </a:bodyPr>
          <a:lstStyle>
            <a:lvl1pPr marL="0" indent="0" algn="ctr">
              <a:buClr>
                <a:schemeClr val="bg1"/>
              </a:buClr>
              <a:buSzPct val="100000"/>
              <a:buFont typeface="Arial" panose="020B0604020202020204" pitchFamily="34" charset="0"/>
              <a:buNone/>
              <a:defRPr lang="es-ES" altLang="es-ES" sz="3402" b="1" i="0" kern="1200" spc="-71" baseline="0" dirty="0" smtClean="0">
                <a:solidFill>
                  <a:schemeClr val="tx2"/>
                </a:solidFill>
                <a:latin typeface="+mj-lt"/>
                <a:ea typeface="MS PGothic" pitchFamily="34" charset="-128"/>
                <a:cs typeface="Arial" charset="0"/>
                <a:sym typeface="Gill Sans" charset="0"/>
              </a:defRPr>
            </a:lvl1pPr>
            <a:lvl2pPr marL="756117" indent="-324050">
              <a:buClr>
                <a:schemeClr val="bg1"/>
              </a:buClr>
              <a:buFont typeface="Courier New" panose="02070309020205020404" pitchFamily="49" charset="0"/>
              <a:buChar char="o"/>
              <a:defRPr lang="es-ES" altLang="es-ES" sz="1347" b="0" kern="1200" baseline="0" dirty="0" smtClean="0">
                <a:solidFill>
                  <a:schemeClr val="bg1"/>
                </a:solidFill>
                <a:latin typeface="Telefonica ExtraLight"/>
                <a:ea typeface="MS PGothic" pitchFamily="34" charset="-128"/>
                <a:cs typeface="Telefonica ExtraLight"/>
                <a:sym typeface="Gill Sans" charset="0"/>
              </a:defRPr>
            </a:lvl2pPr>
            <a:lvl3pPr marL="1188185" indent="-324050">
              <a:buClr>
                <a:schemeClr val="bg1"/>
              </a:buClr>
              <a:buFont typeface="Wingdings" panose="05000000000000000000" pitchFamily="2" charset="2"/>
              <a:buChar cha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1914">
                <a:solidFill>
                  <a:schemeClr val="tx2"/>
                </a:solidFill>
                <a:latin typeface="Calibri" panose="020F0502020204030204" pitchFamily="34" charset="0"/>
                <a:cs typeface="Calibri" panose="020F0502020204030204" pitchFamily="34" charset="0"/>
              </a:defRPr>
            </a:lvl5pPr>
            <a:lvl6pPr>
              <a:defRPr sz="1701"/>
            </a:lvl6pPr>
            <a:lvl7pPr>
              <a:defRPr sz="1701"/>
            </a:lvl7pPr>
            <a:lvl8pPr>
              <a:defRPr sz="1701"/>
            </a:lvl8pPr>
            <a:lvl9pPr>
              <a:defRPr sz="1701"/>
            </a:lvl9pPr>
          </a:lstStyle>
          <a:p>
            <a:pPr lvl="0"/>
            <a:r>
              <a:rPr lang="es-ES" err="1"/>
              <a:t>Click</a:t>
            </a:r>
            <a:r>
              <a:rPr lang="es-ES"/>
              <a:t> to </a:t>
            </a:r>
            <a:r>
              <a:rPr lang="es-ES" err="1"/>
              <a:t>edit</a:t>
            </a:r>
            <a:r>
              <a:rPr lang="es-ES"/>
              <a:t> </a:t>
            </a:r>
            <a:r>
              <a:rPr lang="es-ES" err="1"/>
              <a:t>title</a:t>
            </a:r>
            <a:r>
              <a:rPr lang="es-ES"/>
              <a:t> </a:t>
            </a:r>
            <a:r>
              <a:rPr lang="es-ES" err="1"/>
              <a:t>style</a:t>
            </a:r>
            <a:endParaRPr lang="es-ES"/>
          </a:p>
        </p:txBody>
      </p:sp>
      <p:sp>
        <p:nvSpPr>
          <p:cNvPr id="8" name="2 Marcador de contenido"/>
          <p:cNvSpPr>
            <a:spLocks noGrp="1"/>
          </p:cNvSpPr>
          <p:nvPr>
            <p:ph sz="half" idx="13" hasCustomPrompt="1"/>
          </p:nvPr>
        </p:nvSpPr>
        <p:spPr>
          <a:xfrm>
            <a:off x="317538" y="3569531"/>
            <a:ext cx="10887000" cy="523862"/>
          </a:xfrm>
          <a:prstGeom prst="rect">
            <a:avLst/>
          </a:prstGeom>
        </p:spPr>
        <p:txBody>
          <a:bodyPr wrap="square" lIns="0" tIns="0" rIns="0" bIns="0" anchor="t" anchorCtr="0">
            <a:spAutoFit/>
          </a:bodyPr>
          <a:lstStyle>
            <a:lvl1pPr marL="0" indent="0" algn="ctr">
              <a:buClr>
                <a:schemeClr val="bg1"/>
              </a:buClr>
              <a:buSzPct val="100000"/>
              <a:buFont typeface="Arial" panose="020B0604020202020204" pitchFamily="34" charset="0"/>
              <a:buNone/>
              <a:defRPr lang="es-ES" altLang="es-ES" sz="3402" b="1" i="0" kern="1200" spc="-71" baseline="0" dirty="0" smtClean="0">
                <a:solidFill>
                  <a:schemeClr val="tx2"/>
                </a:solidFill>
                <a:latin typeface="+mj-lt"/>
                <a:ea typeface="MS PGothic" pitchFamily="34" charset="-128"/>
                <a:cs typeface="Arial" charset="0"/>
                <a:sym typeface="Gill Sans" charset="0"/>
              </a:defRPr>
            </a:lvl1pPr>
            <a:lvl2pPr marL="756117" indent="-324050">
              <a:buClr>
                <a:schemeClr val="bg1"/>
              </a:buClr>
              <a:buFont typeface="Courier New" panose="02070309020205020404" pitchFamily="49" charset="0"/>
              <a:buChar char="o"/>
              <a:defRPr lang="es-ES" altLang="es-ES" sz="1347" b="0" kern="1200" baseline="0" dirty="0" smtClean="0">
                <a:solidFill>
                  <a:schemeClr val="bg1"/>
                </a:solidFill>
                <a:latin typeface="Telefonica ExtraLight"/>
                <a:ea typeface="MS PGothic" pitchFamily="34" charset="-128"/>
                <a:cs typeface="Telefonica ExtraLight"/>
                <a:sym typeface="Gill Sans" charset="0"/>
              </a:defRPr>
            </a:lvl2pPr>
            <a:lvl3pPr marL="1188185" indent="-324050">
              <a:buClr>
                <a:schemeClr val="bg1"/>
              </a:buClr>
              <a:buFont typeface="Wingdings" panose="05000000000000000000" pitchFamily="2" charset="2"/>
              <a:buChar cha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1347"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1914">
                <a:solidFill>
                  <a:schemeClr val="tx2"/>
                </a:solidFill>
                <a:latin typeface="Calibri" panose="020F0502020204030204" pitchFamily="34" charset="0"/>
                <a:cs typeface="Calibri" panose="020F0502020204030204" pitchFamily="34" charset="0"/>
              </a:defRPr>
            </a:lvl5pPr>
            <a:lvl6pPr>
              <a:defRPr sz="1701"/>
            </a:lvl6pPr>
            <a:lvl7pPr>
              <a:defRPr sz="1701"/>
            </a:lvl7pPr>
            <a:lvl8pPr>
              <a:defRPr sz="1701"/>
            </a:lvl8pPr>
            <a:lvl9pPr>
              <a:defRPr sz="1701"/>
            </a:lvl9pPr>
          </a:lstStyle>
          <a:p>
            <a:pPr lvl="0"/>
            <a:r>
              <a:rPr lang="es-ES" err="1"/>
              <a:t>Click</a:t>
            </a:r>
            <a:r>
              <a:rPr lang="es-ES"/>
              <a:t> to </a:t>
            </a:r>
            <a:r>
              <a:rPr lang="es-ES" err="1"/>
              <a:t>edit</a:t>
            </a:r>
            <a:r>
              <a:rPr lang="es-ES"/>
              <a:t> </a:t>
            </a:r>
            <a:r>
              <a:rPr lang="es-ES" err="1"/>
              <a:t>title</a:t>
            </a:r>
            <a:r>
              <a:rPr lang="es-ES"/>
              <a:t> </a:t>
            </a:r>
            <a:r>
              <a:rPr lang="es-ES" err="1"/>
              <a:t>style</a:t>
            </a:r>
            <a:endParaRPr lang="es-ES"/>
          </a:p>
        </p:txBody>
      </p:sp>
      <p:sp>
        <p:nvSpPr>
          <p:cNvPr id="22" name="Rectangle 3">
            <a:extLst>
              <a:ext uri="{FF2B5EF4-FFF2-40B4-BE49-F238E27FC236}">
                <a16:creationId xmlns:a16="http://schemas.microsoft.com/office/drawing/2014/main" id="{C799496D-842F-4F0A-8A4F-9E43319C6AC8}"/>
              </a:ext>
            </a:extLst>
          </p:cNvPr>
          <p:cNvSpPr>
            <a:spLocks/>
          </p:cNvSpPr>
          <p:nvPr userDrawn="1"/>
        </p:nvSpPr>
        <p:spPr bwMode="auto">
          <a:xfrm>
            <a:off x="10044239" y="6142583"/>
            <a:ext cx="316497" cy="1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260" b="0" i="0" smtClean="0">
                <a:solidFill>
                  <a:schemeClr val="tx2"/>
                </a:solidFill>
                <a:latin typeface="+mn-lt"/>
                <a:ea typeface="Arial" charset="0"/>
                <a:cs typeface="Arial" charset="0"/>
                <a:sym typeface="Arial" pitchFamily="34" charset="0"/>
              </a:rPr>
              <a:pPr algn="r" eaLnBrk="1" hangingPunct="1">
                <a:defRPr/>
              </a:pPr>
              <a:t>‹Nr.›</a:t>
            </a:fld>
            <a:endParaRPr lang="es-ES_tradnl" altLang="es-ES" sz="1260" b="0" i="0">
              <a:solidFill>
                <a:schemeClr val="tx2"/>
              </a:solidFill>
              <a:latin typeface="+mn-lt"/>
              <a:ea typeface="Arial" charset="0"/>
              <a:cs typeface="Arial" charset="0"/>
              <a:sym typeface="Arial" pitchFamily="34" charset="0"/>
            </a:endParaRPr>
          </a:p>
        </p:txBody>
      </p:sp>
      <p:cxnSp>
        <p:nvCxnSpPr>
          <p:cNvPr id="23" name="Conector recto 22">
            <a:extLst>
              <a:ext uri="{FF2B5EF4-FFF2-40B4-BE49-F238E27FC236}">
                <a16:creationId xmlns:a16="http://schemas.microsoft.com/office/drawing/2014/main" id="{3467ECDD-440D-4A1C-8287-667791AF640C}"/>
              </a:ext>
            </a:extLst>
          </p:cNvPr>
          <p:cNvCxnSpPr/>
          <p:nvPr userDrawn="1"/>
        </p:nvCxnSpPr>
        <p:spPr>
          <a:xfrm flipV="1">
            <a:off x="10427947" y="6119663"/>
            <a:ext cx="0" cy="2398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Gráfico 23">
            <a:extLst>
              <a:ext uri="{FF2B5EF4-FFF2-40B4-BE49-F238E27FC236}">
                <a16:creationId xmlns:a16="http://schemas.microsoft.com/office/drawing/2014/main" id="{3D24CCDA-A43F-4FC8-A873-9FDF6BA722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5955" y="6113152"/>
            <a:ext cx="907250" cy="252882"/>
          </a:xfrm>
          <a:prstGeom prst="rect">
            <a:avLst/>
          </a:prstGeom>
        </p:spPr>
      </p:pic>
      <p:grpSp>
        <p:nvGrpSpPr>
          <p:cNvPr id="25" name="Group 12">
            <a:extLst>
              <a:ext uri="{FF2B5EF4-FFF2-40B4-BE49-F238E27FC236}">
                <a16:creationId xmlns:a16="http://schemas.microsoft.com/office/drawing/2014/main" id="{1D3754D9-1542-4BE5-9315-49CBEAFF9CF2}"/>
              </a:ext>
            </a:extLst>
          </p:cNvPr>
          <p:cNvGrpSpPr/>
          <p:nvPr userDrawn="1"/>
        </p:nvGrpSpPr>
        <p:grpSpPr>
          <a:xfrm>
            <a:off x="5221448" y="3175488"/>
            <a:ext cx="1079180" cy="133962"/>
            <a:chOff x="1613079" y="1938477"/>
            <a:chExt cx="856445" cy="106251"/>
          </a:xfrm>
        </p:grpSpPr>
        <p:sp>
          <p:nvSpPr>
            <p:cNvPr id="26" name="Oval 7">
              <a:extLst>
                <a:ext uri="{FF2B5EF4-FFF2-40B4-BE49-F238E27FC236}">
                  <a16:creationId xmlns:a16="http://schemas.microsoft.com/office/drawing/2014/main" id="{628A5A3D-B2E5-4D1C-BCDC-12B470365666}"/>
                </a:ext>
              </a:extLst>
            </p:cNvPr>
            <p:cNvSpPr/>
            <p:nvPr/>
          </p:nvSpPr>
          <p:spPr>
            <a:xfrm>
              <a:off x="1613079"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a:p>
          </p:txBody>
        </p:sp>
        <p:sp>
          <p:nvSpPr>
            <p:cNvPr id="27" name="Oval 8">
              <a:extLst>
                <a:ext uri="{FF2B5EF4-FFF2-40B4-BE49-F238E27FC236}">
                  <a16:creationId xmlns:a16="http://schemas.microsoft.com/office/drawing/2014/main" id="{6F434BF1-98D8-4928-B27A-339A2800330D}"/>
                </a:ext>
              </a:extLst>
            </p:cNvPr>
            <p:cNvSpPr/>
            <p:nvPr/>
          </p:nvSpPr>
          <p:spPr>
            <a:xfrm>
              <a:off x="1803042"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a:p>
          </p:txBody>
        </p:sp>
        <p:sp>
          <p:nvSpPr>
            <p:cNvPr id="28" name="Oval 9">
              <a:extLst>
                <a:ext uri="{FF2B5EF4-FFF2-40B4-BE49-F238E27FC236}">
                  <a16:creationId xmlns:a16="http://schemas.microsoft.com/office/drawing/2014/main" id="{C62C71AC-3565-4CAB-AC08-81CF0954378A}"/>
                </a:ext>
              </a:extLst>
            </p:cNvPr>
            <p:cNvSpPr/>
            <p:nvPr/>
          </p:nvSpPr>
          <p:spPr>
            <a:xfrm>
              <a:off x="1983346"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a:p>
          </p:txBody>
        </p:sp>
        <p:sp>
          <p:nvSpPr>
            <p:cNvPr id="29" name="Oval 10">
              <a:extLst>
                <a:ext uri="{FF2B5EF4-FFF2-40B4-BE49-F238E27FC236}">
                  <a16:creationId xmlns:a16="http://schemas.microsoft.com/office/drawing/2014/main" id="{35FCE826-D7AD-452F-8A60-025DFD87AEEC}"/>
                </a:ext>
              </a:extLst>
            </p:cNvPr>
            <p:cNvSpPr/>
            <p:nvPr/>
          </p:nvSpPr>
          <p:spPr>
            <a:xfrm>
              <a:off x="2176529"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a:p>
          </p:txBody>
        </p:sp>
        <p:sp>
          <p:nvSpPr>
            <p:cNvPr id="30" name="Oval 11">
              <a:extLst>
                <a:ext uri="{FF2B5EF4-FFF2-40B4-BE49-F238E27FC236}">
                  <a16:creationId xmlns:a16="http://schemas.microsoft.com/office/drawing/2014/main" id="{B633BF78-BC82-4297-A851-9ED64387E5DF}"/>
                </a:ext>
              </a:extLst>
            </p:cNvPr>
            <p:cNvSpPr/>
            <p:nvPr/>
          </p:nvSpPr>
          <p:spPr>
            <a:xfrm>
              <a:off x="2363273"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a:p>
          </p:txBody>
        </p:sp>
      </p:grpSp>
      <p:pic>
        <p:nvPicPr>
          <p:cNvPr id="31" name="Picture 8">
            <a:extLst>
              <a:ext uri="{FF2B5EF4-FFF2-40B4-BE49-F238E27FC236}">
                <a16:creationId xmlns:a16="http://schemas.microsoft.com/office/drawing/2014/main" id="{C5157A57-DCF4-41F6-B3E2-79709BA527A4}"/>
              </a:ext>
            </a:extLst>
          </p:cNvPr>
          <p:cNvPicPr>
            <a:picLocks noChangeAspect="1"/>
          </p:cNvPicPr>
          <p:nvPr userDrawn="1"/>
        </p:nvPicPr>
        <p:blipFill>
          <a:blip r:embed="rId4"/>
          <a:stretch>
            <a:fillRect/>
          </a:stretch>
        </p:blipFill>
        <p:spPr>
          <a:xfrm>
            <a:off x="91839" y="6059458"/>
            <a:ext cx="1586327" cy="341870"/>
          </a:xfrm>
          <a:prstGeom prst="rect">
            <a:avLst/>
          </a:prstGeom>
        </p:spPr>
      </p:pic>
    </p:spTree>
    <p:extLst>
      <p:ext uri="{BB962C8B-B14F-4D97-AF65-F5344CB8AC3E}">
        <p14:creationId xmlns:p14="http://schemas.microsoft.com/office/powerpoint/2010/main" val="1287174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rior_Text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870383805"/>
              </p:ext>
            </p:extLst>
          </p:nvPr>
        </p:nvGraphicFramePr>
        <p:xfrm>
          <a:off x="1502" y="1507"/>
          <a:ext cx="1499" cy="1500"/>
        </p:xfrm>
        <a:graphic>
          <a:graphicData uri="http://schemas.openxmlformats.org/presentationml/2006/ole">
            <mc:AlternateContent xmlns:mc="http://schemas.openxmlformats.org/markup-compatibility/2006">
              <mc:Choice xmlns:v="urn:schemas-microsoft-com:vml" Requires="v">
                <p:oleObj name="think-cell Folie" r:id="rId3" imgW="336" imgH="336" progId="TCLayout.ActiveDocument.1">
                  <p:embed/>
                </p:oleObj>
              </mc:Choice>
              <mc:Fallback>
                <p:oleObj name="think-cell Folie" r:id="rId3" imgW="336" imgH="336" progId="TCLayout.ActiveDocument.1">
                  <p:embed/>
                  <p:pic>
                    <p:nvPicPr>
                      <p:cNvPr id="2" name="Objeto 1" hidden="1"/>
                      <p:cNvPicPr/>
                      <p:nvPr/>
                    </p:nvPicPr>
                    <p:blipFill>
                      <a:blip r:embed="rId4"/>
                      <a:stretch>
                        <a:fillRect/>
                      </a:stretch>
                    </p:blipFill>
                    <p:spPr>
                      <a:xfrm>
                        <a:off x="1502" y="1507"/>
                        <a:ext cx="1499" cy="1500"/>
                      </a:xfrm>
                      <a:prstGeom prst="rect">
                        <a:avLst/>
                      </a:prstGeom>
                    </p:spPr>
                  </p:pic>
                </p:oleObj>
              </mc:Fallback>
            </mc:AlternateContent>
          </a:graphicData>
        </a:graphic>
      </p:graphicFrame>
      <p:sp>
        <p:nvSpPr>
          <p:cNvPr id="4" name="1 Título"/>
          <p:cNvSpPr>
            <a:spLocks noGrp="1"/>
          </p:cNvSpPr>
          <p:nvPr>
            <p:ph type="title" hasCustomPrompt="1"/>
          </p:nvPr>
        </p:nvSpPr>
        <p:spPr>
          <a:xfrm>
            <a:off x="190784" y="337748"/>
            <a:ext cx="11228023" cy="622992"/>
          </a:xfrm>
          <a:prstGeom prst="rect">
            <a:avLst/>
          </a:prstGeom>
          <a:ln>
            <a:noFill/>
          </a:ln>
        </p:spPr>
        <p:txBody>
          <a:bodyPr anchor="t" anchorCtr="0"/>
          <a:lstStyle>
            <a:lvl1pPr algn="l">
              <a:defRPr lang="es-ES" altLang="es-ES" sz="2646" b="1" i="0" baseline="0" dirty="0">
                <a:solidFill>
                  <a:schemeClr val="tx2"/>
                </a:solidFill>
                <a:ea typeface="Arial" charset="0"/>
                <a:cs typeface="Arial" charset="0"/>
              </a:defRPr>
            </a:lvl1pPr>
          </a:lstStyle>
          <a:p>
            <a:pPr lvl="0" algn="l"/>
            <a:r>
              <a:rPr lang="es-ES" altLang="es-ES" err="1"/>
              <a:t>Click</a:t>
            </a:r>
            <a:r>
              <a:rPr lang="es-ES" altLang="es-ES"/>
              <a:t> to </a:t>
            </a:r>
            <a:r>
              <a:rPr lang="es-ES" altLang="es-ES" err="1"/>
              <a:t>edit</a:t>
            </a:r>
            <a:r>
              <a:rPr lang="es-ES" altLang="es-ES"/>
              <a:t> master </a:t>
            </a:r>
            <a:r>
              <a:rPr lang="es-ES" altLang="es-ES" err="1"/>
              <a:t>title</a:t>
            </a:r>
            <a:r>
              <a:rPr lang="es-ES" altLang="es-ES"/>
              <a:t> </a:t>
            </a:r>
            <a:r>
              <a:rPr lang="es-ES" altLang="es-ES" err="1"/>
              <a:t>style</a:t>
            </a:r>
            <a:endParaRPr lang="es-ES" altLang="es-ES"/>
          </a:p>
        </p:txBody>
      </p:sp>
      <p:sp>
        <p:nvSpPr>
          <p:cNvPr id="12" name="Marcador de texto 11"/>
          <p:cNvSpPr>
            <a:spLocks noGrp="1"/>
          </p:cNvSpPr>
          <p:nvPr>
            <p:ph type="body" sz="quarter" idx="10"/>
          </p:nvPr>
        </p:nvSpPr>
        <p:spPr>
          <a:xfrm>
            <a:off x="680122" y="1170899"/>
            <a:ext cx="10368154" cy="232827"/>
          </a:xfrm>
          <a:prstGeom prst="rect">
            <a:avLst/>
          </a:prstGeom>
        </p:spPr>
        <p:txBody>
          <a:bodyPr wrap="square" lIns="0" tIns="0" rIns="0" bIns="0">
            <a:spAutoFit/>
          </a:bodyPr>
          <a:lstStyle>
            <a:lvl1pPr marL="0" indent="0">
              <a:spcBef>
                <a:spcPts val="378"/>
              </a:spcBef>
              <a:spcAft>
                <a:spcPts val="378"/>
              </a:spcAft>
              <a:buNone/>
              <a:defRPr sz="1512"/>
            </a:lvl1pPr>
          </a:lstStyle>
          <a:p>
            <a:pPr lvl="0"/>
            <a:r>
              <a:rPr lang="es-ES"/>
              <a:t>Editar el estilo de texto del patrón</a:t>
            </a:r>
          </a:p>
        </p:txBody>
      </p:sp>
      <p:sp>
        <p:nvSpPr>
          <p:cNvPr id="15" name="Marcador de texto 14"/>
          <p:cNvSpPr>
            <a:spLocks noGrp="1"/>
          </p:cNvSpPr>
          <p:nvPr>
            <p:ph type="body" sz="quarter" idx="11"/>
          </p:nvPr>
        </p:nvSpPr>
        <p:spPr>
          <a:xfrm>
            <a:off x="680438" y="1729319"/>
            <a:ext cx="3776962" cy="826445"/>
          </a:xfrm>
          <a:prstGeom prst="rect">
            <a:avLst/>
          </a:prstGeom>
        </p:spPr>
        <p:txBody>
          <a:bodyPr wrap="square" lIns="0" tIns="0" rIns="0" bIns="0">
            <a:spAutoFit/>
          </a:bodyPr>
          <a:lstStyle>
            <a:lvl1pPr marL="163531" indent="-163531">
              <a:spcBef>
                <a:spcPts val="378"/>
              </a:spcBef>
              <a:spcAft>
                <a:spcPts val="189"/>
              </a:spcAft>
              <a:defRPr sz="1512"/>
            </a:lvl1pPr>
            <a:lvl2pPr marL="339061" indent="-175533">
              <a:spcBef>
                <a:spcPts val="378"/>
              </a:spcBef>
              <a:spcAft>
                <a:spcPts val="189"/>
              </a:spcAft>
              <a:defRPr sz="1418"/>
            </a:lvl2pPr>
            <a:lvl3pPr marL="502591" indent="-163531">
              <a:spcBef>
                <a:spcPts val="378"/>
              </a:spcBef>
              <a:spcAft>
                <a:spcPts val="189"/>
              </a:spcAft>
              <a:defRPr sz="1323"/>
            </a:lvl3pPr>
            <a:lvl4pPr>
              <a:defRPr sz="1040"/>
            </a:lvl4pPr>
            <a:lvl5pPr>
              <a:defRPr sz="1040"/>
            </a:lvl5pPr>
          </a:lstStyle>
          <a:p>
            <a:pPr lvl="0"/>
            <a:r>
              <a:rPr lang="es-ES"/>
              <a:t>Editar el estilo de texto del patrón</a:t>
            </a:r>
          </a:p>
          <a:p>
            <a:pPr lvl="1"/>
            <a:r>
              <a:rPr lang="es-ES"/>
              <a:t>Segundo nivel</a:t>
            </a:r>
          </a:p>
          <a:p>
            <a:pPr lvl="2"/>
            <a:r>
              <a:rPr lang="es-ES"/>
              <a:t>Tercer nivel</a:t>
            </a:r>
          </a:p>
        </p:txBody>
      </p:sp>
      <p:sp>
        <p:nvSpPr>
          <p:cNvPr id="13" name="Rectangle 3">
            <a:extLst>
              <a:ext uri="{FF2B5EF4-FFF2-40B4-BE49-F238E27FC236}">
                <a16:creationId xmlns:a16="http://schemas.microsoft.com/office/drawing/2014/main" id="{CD7F18E4-6BC4-4E8E-9640-2FD2F43C5A88}"/>
              </a:ext>
            </a:extLst>
          </p:cNvPr>
          <p:cNvSpPr>
            <a:spLocks/>
          </p:cNvSpPr>
          <p:nvPr userDrawn="1"/>
        </p:nvSpPr>
        <p:spPr bwMode="auto">
          <a:xfrm>
            <a:off x="10044239" y="6142583"/>
            <a:ext cx="316497" cy="1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260" b="0" i="0" smtClean="0">
                <a:solidFill>
                  <a:schemeClr val="tx2"/>
                </a:solidFill>
                <a:latin typeface="+mn-lt"/>
                <a:ea typeface="Arial" charset="0"/>
                <a:cs typeface="Arial" charset="0"/>
                <a:sym typeface="Arial" pitchFamily="34" charset="0"/>
              </a:rPr>
              <a:pPr algn="r" eaLnBrk="1" hangingPunct="1">
                <a:defRPr/>
              </a:pPr>
              <a:t>‹Nr.›</a:t>
            </a:fld>
            <a:endParaRPr lang="es-ES_tradnl" altLang="es-ES" sz="1260" b="0" i="0">
              <a:solidFill>
                <a:schemeClr val="tx2"/>
              </a:solidFill>
              <a:latin typeface="+mn-lt"/>
              <a:ea typeface="Arial" charset="0"/>
              <a:cs typeface="Arial" charset="0"/>
              <a:sym typeface="Arial" pitchFamily="34" charset="0"/>
            </a:endParaRPr>
          </a:p>
        </p:txBody>
      </p:sp>
      <p:cxnSp>
        <p:nvCxnSpPr>
          <p:cNvPr id="14" name="Conector recto 13">
            <a:extLst>
              <a:ext uri="{FF2B5EF4-FFF2-40B4-BE49-F238E27FC236}">
                <a16:creationId xmlns:a16="http://schemas.microsoft.com/office/drawing/2014/main" id="{B5314DF8-0174-4EAC-89AD-A03FF1D58EB7}"/>
              </a:ext>
            </a:extLst>
          </p:cNvPr>
          <p:cNvCxnSpPr/>
          <p:nvPr userDrawn="1"/>
        </p:nvCxnSpPr>
        <p:spPr>
          <a:xfrm flipV="1">
            <a:off x="10427947" y="6119663"/>
            <a:ext cx="0" cy="2398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025EC25F-0593-48D8-82C8-726E54956C2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475955" y="6113152"/>
            <a:ext cx="907250" cy="252882"/>
          </a:xfrm>
          <a:prstGeom prst="rect">
            <a:avLst/>
          </a:prstGeom>
        </p:spPr>
      </p:pic>
      <p:pic>
        <p:nvPicPr>
          <p:cNvPr id="28" name="Picture 8">
            <a:extLst>
              <a:ext uri="{FF2B5EF4-FFF2-40B4-BE49-F238E27FC236}">
                <a16:creationId xmlns:a16="http://schemas.microsoft.com/office/drawing/2014/main" id="{FDBCE3AF-A5C4-4F6A-A79F-2F2F78216790}"/>
              </a:ext>
            </a:extLst>
          </p:cNvPr>
          <p:cNvPicPr>
            <a:picLocks noChangeAspect="1"/>
          </p:cNvPicPr>
          <p:nvPr userDrawn="1"/>
        </p:nvPicPr>
        <p:blipFill>
          <a:blip r:embed="rId7"/>
          <a:stretch>
            <a:fillRect/>
          </a:stretch>
        </p:blipFill>
        <p:spPr>
          <a:xfrm>
            <a:off x="91839" y="6059458"/>
            <a:ext cx="1586327" cy="341870"/>
          </a:xfrm>
          <a:prstGeom prst="rect">
            <a:avLst/>
          </a:prstGeom>
        </p:spPr>
      </p:pic>
      <p:grpSp>
        <p:nvGrpSpPr>
          <p:cNvPr id="29" name="Grupo 28">
            <a:extLst>
              <a:ext uri="{FF2B5EF4-FFF2-40B4-BE49-F238E27FC236}">
                <a16:creationId xmlns:a16="http://schemas.microsoft.com/office/drawing/2014/main" id="{B40B5140-E720-4428-9A16-55C58DE4022C}"/>
              </a:ext>
            </a:extLst>
          </p:cNvPr>
          <p:cNvGrpSpPr>
            <a:grpSpLocks noChangeAspect="1"/>
          </p:cNvGrpSpPr>
          <p:nvPr userDrawn="1"/>
        </p:nvGrpSpPr>
        <p:grpSpPr>
          <a:xfrm>
            <a:off x="308362" y="133043"/>
            <a:ext cx="635075" cy="160307"/>
            <a:chOff x="1055507" y="1075764"/>
            <a:chExt cx="770304" cy="194329"/>
          </a:xfrm>
          <a:solidFill>
            <a:schemeClr val="tx2"/>
          </a:solidFill>
        </p:grpSpPr>
        <p:sp>
          <p:nvSpPr>
            <p:cNvPr id="30" name="Elipse 29">
              <a:extLst>
                <a:ext uri="{FF2B5EF4-FFF2-40B4-BE49-F238E27FC236}">
                  <a16:creationId xmlns:a16="http://schemas.microsoft.com/office/drawing/2014/main" id="{51401B77-728B-499D-BA57-C9FE98D3ED3C}"/>
                </a:ext>
              </a:extLst>
            </p:cNvPr>
            <p:cNvSpPr/>
            <p:nvPr userDrawn="1"/>
          </p:nvSpPr>
          <p:spPr>
            <a:xfrm>
              <a:off x="1631481"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err="1">
                <a:solidFill>
                  <a:schemeClr val="tx1"/>
                </a:solidFill>
              </a:endParaRPr>
            </a:p>
          </p:txBody>
        </p:sp>
        <p:sp>
          <p:nvSpPr>
            <p:cNvPr id="31" name="Elipse 30">
              <a:extLst>
                <a:ext uri="{FF2B5EF4-FFF2-40B4-BE49-F238E27FC236}">
                  <a16:creationId xmlns:a16="http://schemas.microsoft.com/office/drawing/2014/main" id="{E6A631BF-1438-4C09-9E93-2AD3EA143346}"/>
                </a:ext>
              </a:extLst>
            </p:cNvPr>
            <p:cNvSpPr/>
            <p:nvPr userDrawn="1"/>
          </p:nvSpPr>
          <p:spPr>
            <a:xfrm>
              <a:off x="1343402"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err="1">
                <a:solidFill>
                  <a:schemeClr val="tx1"/>
                </a:solidFill>
              </a:endParaRPr>
            </a:p>
          </p:txBody>
        </p:sp>
        <p:sp>
          <p:nvSpPr>
            <p:cNvPr id="32" name="Elipse 31">
              <a:extLst>
                <a:ext uri="{FF2B5EF4-FFF2-40B4-BE49-F238E27FC236}">
                  <a16:creationId xmlns:a16="http://schemas.microsoft.com/office/drawing/2014/main" id="{6A6B3EF4-32DA-4CB3-8D8F-9B52C13D69E8}"/>
                </a:ext>
              </a:extLst>
            </p:cNvPr>
            <p:cNvSpPr/>
            <p:nvPr userDrawn="1"/>
          </p:nvSpPr>
          <p:spPr>
            <a:xfrm>
              <a:off x="1055507"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268" err="1">
                <a:solidFill>
                  <a:schemeClr val="tx1"/>
                </a:solidFill>
              </a:endParaRPr>
            </a:p>
          </p:txBody>
        </p:sp>
      </p:grpSp>
    </p:spTree>
    <p:extLst>
      <p:ext uri="{BB962C8B-B14F-4D97-AF65-F5344CB8AC3E}">
        <p14:creationId xmlns:p14="http://schemas.microsoft.com/office/powerpoint/2010/main" val="137867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4" name="Marcador de posición de imagen 4">
            <a:extLst>
              <a:ext uri="{FF2B5EF4-FFF2-40B4-BE49-F238E27FC236}">
                <a16:creationId xmlns:a16="http://schemas.microsoft.com/office/drawing/2014/main" id="{EF25DCB9-BC6E-4CB5-8087-FAA7B6BB0526}"/>
              </a:ext>
            </a:extLst>
          </p:cNvPr>
          <p:cNvPicPr>
            <a:picLocks noChangeAspect="1"/>
          </p:cNvPicPr>
          <p:nvPr userDrawn="1"/>
        </p:nvPicPr>
        <p:blipFill>
          <a:blip r:embed="rId2">
            <a:extLst>
              <a:ext uri="{96DAC541-7B7A-43D3-8B79-37D633B846F1}">
                <asvg:svgBlip xmlns:asvg="http://schemas.microsoft.com/office/drawing/2016/SVG/main" r:embed="rId3"/>
              </a:ext>
            </a:extLst>
          </a:blip>
          <a:srcRect t="216" b="216"/>
          <a:stretch>
            <a:fillRect/>
          </a:stretch>
        </p:blipFill>
        <p:spPr>
          <a:xfrm>
            <a:off x="5053432" y="2534451"/>
            <a:ext cx="1415212" cy="1416036"/>
          </a:xfrm>
          <a:prstGeom prst="rect">
            <a:avLst/>
          </a:prstGeom>
        </p:spPr>
      </p:pic>
      <p:pic>
        <p:nvPicPr>
          <p:cNvPr id="5" name="Marcador de posición de imagen 6">
            <a:extLst>
              <a:ext uri="{FF2B5EF4-FFF2-40B4-BE49-F238E27FC236}">
                <a16:creationId xmlns:a16="http://schemas.microsoft.com/office/drawing/2014/main" id="{C3530E1E-8A7E-4917-9FAE-5B8480B56583}"/>
              </a:ext>
            </a:extLst>
          </p:cNvPr>
          <p:cNvPicPr>
            <a:picLocks noChangeAspect="1"/>
          </p:cNvPicPr>
          <p:nvPr userDrawn="1"/>
        </p:nvPicPr>
        <p:blipFill>
          <a:blip r:embed="rId4">
            <a:extLst>
              <a:ext uri="{96DAC541-7B7A-43D3-8B79-37D633B846F1}">
                <asvg:svgBlip xmlns:asvg="http://schemas.microsoft.com/office/drawing/2016/SVG/main" r:embed="rId5"/>
              </a:ext>
            </a:extLst>
          </a:blip>
          <a:srcRect t="23353" b="23353"/>
          <a:stretch>
            <a:fillRect/>
          </a:stretch>
        </p:blipFill>
        <p:spPr>
          <a:xfrm>
            <a:off x="4590044" y="5434442"/>
            <a:ext cx="2341989" cy="780543"/>
          </a:xfrm>
          <a:prstGeom prst="rect">
            <a:avLst/>
          </a:prstGeom>
        </p:spPr>
      </p:pic>
    </p:spTree>
    <p:extLst>
      <p:ext uri="{BB962C8B-B14F-4D97-AF65-F5344CB8AC3E}">
        <p14:creationId xmlns:p14="http://schemas.microsoft.com/office/powerpoint/2010/main" val="8912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6"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7" name="Textplatzhalter 5"/>
          <p:cNvSpPr>
            <a:spLocks noGrp="1"/>
          </p:cNvSpPr>
          <p:nvPr>
            <p:ph type="body" sz="quarter" idx="13" hasCustomPrompt="1"/>
          </p:nvPr>
        </p:nvSpPr>
        <p:spPr>
          <a:xfrm>
            <a:off x="288000" y="4258802"/>
            <a:ext cx="10945150" cy="307777"/>
          </a:xfrm>
          <a:prstGeom prst="rect">
            <a:avLst/>
          </a:prstGeom>
        </p:spPr>
        <p:txBody>
          <a:bodyPr wrap="square">
            <a:spAutoFit/>
          </a:bodyPr>
          <a:lstStyle>
            <a:lvl1pPr>
              <a:spcBef>
                <a:spcPts val="0"/>
              </a:spcBef>
              <a:defRPr sz="200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Heading</a:t>
            </a:r>
            <a:r>
              <a:rPr lang="de-DE"/>
              <a:t> Flexo Soft Medium, 20 </a:t>
            </a:r>
            <a:r>
              <a:rPr lang="de-DE" err="1"/>
              <a:t>pt</a:t>
            </a:r>
            <a:endParaRPr lang="de-DE"/>
          </a:p>
        </p:txBody>
      </p:sp>
      <p:grpSp>
        <p:nvGrpSpPr>
          <p:cNvPr id="146" name="Gruppieren 145"/>
          <p:cNvGrpSpPr/>
          <p:nvPr userDrawn="1"/>
        </p:nvGrpSpPr>
        <p:grpSpPr>
          <a:xfrm>
            <a:off x="-348582" y="-308570"/>
            <a:ext cx="12206900" cy="7126900"/>
            <a:chOff x="-348582" y="-308570"/>
            <a:chExt cx="12206900" cy="7126900"/>
          </a:xfrm>
        </p:grpSpPr>
        <p:grpSp>
          <p:nvGrpSpPr>
            <p:cNvPr id="147" name="Gruppieren 146"/>
            <p:cNvGrpSpPr/>
            <p:nvPr userDrawn="1"/>
          </p:nvGrpSpPr>
          <p:grpSpPr>
            <a:xfrm>
              <a:off x="-348582" y="362069"/>
              <a:ext cx="180000" cy="5931473"/>
              <a:chOff x="-348582" y="362069"/>
              <a:chExt cx="180000" cy="5931473"/>
            </a:xfrm>
          </p:grpSpPr>
          <p:cxnSp>
            <p:nvCxnSpPr>
              <p:cNvPr id="174"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11678318" y="362069"/>
              <a:ext cx="180000" cy="5931473"/>
              <a:chOff x="11678318" y="362069"/>
              <a:chExt cx="180000" cy="5931473"/>
            </a:xfrm>
          </p:grpSpPr>
          <p:cxnSp>
            <p:nvCxnSpPr>
              <p:cNvPr id="167"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288925" y="6638330"/>
              <a:ext cx="10944224" cy="180000"/>
              <a:chOff x="288925" y="6638330"/>
              <a:chExt cx="10944224" cy="180000"/>
            </a:xfrm>
          </p:grpSpPr>
          <p:cxnSp>
            <p:nvCxnSpPr>
              <p:cNvPr id="159"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308570"/>
              <a:ext cx="10944224" cy="180000"/>
              <a:chOff x="288925" y="-308570"/>
              <a:chExt cx="10944224" cy="180000"/>
            </a:xfrm>
          </p:grpSpPr>
          <p:cxnSp>
            <p:nvCxnSpPr>
              <p:cNvPr id="151"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165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Divider Blue">
    <p:bg>
      <p:bgPr>
        <a:solidFill>
          <a:srgbClr val="12276E"/>
        </a:solid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a:t>Flexo Soft Medium</a:t>
            </a:r>
            <a:br>
              <a:rPr lang="de-DE"/>
            </a:br>
            <a:r>
              <a:rPr lang="de-DE"/>
              <a:t>44/50/60 </a:t>
            </a:r>
            <a:r>
              <a:rPr lang="de-DE" err="1"/>
              <a:t>pt</a:t>
            </a:r>
            <a:endParaRPr lang="de-DE"/>
          </a:p>
        </p:txBody>
      </p:sp>
      <p:grpSp>
        <p:nvGrpSpPr>
          <p:cNvPr id="144" name="Gruppieren 143"/>
          <p:cNvGrpSpPr/>
          <p:nvPr userDrawn="1"/>
        </p:nvGrpSpPr>
        <p:grpSpPr>
          <a:xfrm>
            <a:off x="-348582" y="-308570"/>
            <a:ext cx="12206900" cy="7126900"/>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979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Divider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6" name="Textplatzhalter 3"/>
          <p:cNvSpPr>
            <a:spLocks noGrp="1"/>
          </p:cNvSpPr>
          <p:nvPr>
            <p:ph type="body" sz="quarter" idx="12" hasCustomPrompt="1"/>
          </p:nvPr>
        </p:nvSpPr>
        <p:spPr>
          <a:xfrm>
            <a:off x="288000" y="1609200"/>
            <a:ext cx="10945150" cy="2217600"/>
          </a:xfrm>
          <a:prstGeom prst="rect">
            <a:avLst/>
          </a:prstGeom>
        </p:spPr>
        <p:txBody>
          <a:bodyPr vert="horz" lIns="0" tIns="0" rIns="0" bIns="0" rtlCol="0">
            <a:noAutofit/>
          </a:bodyPr>
          <a:lstStyle>
            <a:lvl1pPr>
              <a:defRPr lang="de-DE" sz="4400" b="0" dirty="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err="1"/>
              <a:t>Felxo</a:t>
            </a:r>
            <a:r>
              <a:rPr lang="de-DE"/>
              <a:t> Soft Medium</a:t>
            </a:r>
            <a:br>
              <a:rPr lang="de-DE"/>
            </a:br>
            <a:r>
              <a:rPr lang="de-DE"/>
              <a:t>44/50/60 </a:t>
            </a:r>
            <a:r>
              <a:rPr lang="de-DE" err="1"/>
              <a:t>pt</a:t>
            </a:r>
            <a:endParaRPr lang="de-DE"/>
          </a:p>
        </p:txBody>
      </p:sp>
      <p:grpSp>
        <p:nvGrpSpPr>
          <p:cNvPr id="144" name="Gruppieren 143"/>
          <p:cNvGrpSpPr/>
          <p:nvPr userDrawn="1"/>
        </p:nvGrpSpPr>
        <p:grpSpPr>
          <a:xfrm>
            <a:off x="-348582" y="-308570"/>
            <a:ext cx="12206900" cy="7126900"/>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71617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dirty="0"/>
              <a:t>Action Title</a:t>
            </a:r>
            <a:br>
              <a:rPr lang="de-DE" dirty="0"/>
            </a:br>
            <a:r>
              <a:rPr lang="de-DE" dirty="0"/>
              <a:t>Flexo Soft </a:t>
            </a:r>
            <a:r>
              <a:rPr lang="de-DE" dirty="0" err="1"/>
              <a:t>Bold</a:t>
            </a:r>
            <a:r>
              <a:rPr lang="de-DE" dirty="0"/>
              <a:t>, 28 </a:t>
            </a:r>
            <a:r>
              <a:rPr lang="de-DE" dirty="0" err="1"/>
              <a:t>pt</a:t>
            </a:r>
            <a:endParaRPr lang="de-DE" dirty="0"/>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 Columns">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7EAE4796-7066-42A0-AB5A-8471CD61CABE}"/>
              </a:ext>
            </a:extLst>
          </p:cNvPr>
          <p:cNvGraphicFramePr>
            <a:graphicFrameLocks noChangeAspect="1"/>
          </p:cNvGraphicFramePr>
          <p:nvPr userDrawn="1">
            <p:custDataLst>
              <p:tags r:id="rId2"/>
            </p:custDataLst>
            <p:extLst>
              <p:ext uri="{D42A27DB-BD31-4B8C-83A1-F6EECF244321}">
                <p14:modId xmlns:p14="http://schemas.microsoft.com/office/powerpoint/2010/main" val="1752115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2" name="Objekt 1" hidden="1">
                        <a:extLst>
                          <a:ext uri="{FF2B5EF4-FFF2-40B4-BE49-F238E27FC236}">
                            <a16:creationId xmlns:a16="http://schemas.microsoft.com/office/drawing/2014/main" id="{7EAE4796-7066-42A0-AB5A-8471CD61CAB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Inhaltsplatzhalter 19"/>
          <p:cNvSpPr>
            <a:spLocks noGrp="1"/>
          </p:cNvSpPr>
          <p:nvPr>
            <p:ph sz="quarter" idx="13" hasCustomPrompt="1"/>
          </p:nvPr>
        </p:nvSpPr>
        <p:spPr>
          <a:xfrm>
            <a:off x="287999" y="1353789"/>
            <a:ext cx="5401601" cy="4481863"/>
          </a:xfrm>
          <a:prstGeom prst="rect">
            <a:avLst/>
          </a:prstGeom>
        </p:spPr>
        <p:txBody>
          <a:bodyPr/>
          <a:lstStyle>
            <a:lvl1pPr>
              <a:defRPr>
                <a:latin typeface="FlexoSoft" panose="02000000000000000000" pitchFamily="2" charset="0"/>
              </a:defRPr>
            </a:lvl1pPr>
            <a:lvl2pPr>
              <a:defRPr>
                <a:latin typeface="FlexoSoft" panose="02000000000000000000" pitchFamily="2" charset="0"/>
              </a:defRPr>
            </a:lvl2pPr>
            <a:lvl3pPr>
              <a:defRPr>
                <a:latin typeface="FlexoSoft" panose="02000000000000000000" pitchFamily="2" charset="0"/>
              </a:defRPr>
            </a:lvl3pPr>
            <a:lvl4pPr>
              <a:defRPr>
                <a:latin typeface="FlexoSoft" panose="02000000000000000000" pitchFamily="2" charset="0"/>
              </a:defRPr>
            </a:lvl4pPr>
            <a:lvl5pPr>
              <a:defRPr>
                <a:latin typeface="FlexoSoft" panose="02000000000000000000" pitchFamily="2" charset="0"/>
              </a:defRPr>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4" name="Inhaltsplatzhalter 19"/>
          <p:cNvSpPr>
            <a:spLocks noGrp="1"/>
          </p:cNvSpPr>
          <p:nvPr>
            <p:ph sz="quarter" idx="14" hasCustomPrompt="1"/>
          </p:nvPr>
        </p:nvSpPr>
        <p:spPr>
          <a:xfrm>
            <a:off x="5832476" y="1353789"/>
            <a:ext cx="5401601" cy="4481863"/>
          </a:xfrm>
          <a:prstGeom prst="rect">
            <a:avLst/>
          </a:prstGeom>
        </p:spPr>
        <p:txBody>
          <a:bodyPr/>
          <a:lstStyle>
            <a:lvl1pPr>
              <a:defRPr>
                <a:latin typeface="FlexoSoft" panose="02000000000000000000" pitchFamily="2" charset="0"/>
              </a:defRPr>
            </a:lvl1pPr>
            <a:lvl2pPr>
              <a:defRPr>
                <a:latin typeface="FlexoSoft" panose="02000000000000000000" pitchFamily="2" charset="0"/>
              </a:defRPr>
            </a:lvl2pPr>
            <a:lvl3pPr>
              <a:defRPr>
                <a:latin typeface="FlexoSoft" panose="02000000000000000000" pitchFamily="2" charset="0"/>
              </a:defRPr>
            </a:lvl3pPr>
            <a:lvl4pPr>
              <a:defRPr>
                <a:latin typeface="FlexoSoft" panose="02000000000000000000" pitchFamily="2" charset="0"/>
              </a:defRPr>
            </a:lvl4pPr>
            <a:lvl5pPr>
              <a:defRPr>
                <a:latin typeface="FlexoSoft" panose="02000000000000000000" pitchFamily="2" charset="0"/>
              </a:defRPr>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7" name="Titelplatzhalter 1">
            <a:extLst>
              <a:ext uri="{FF2B5EF4-FFF2-40B4-BE49-F238E27FC236}">
                <a16:creationId xmlns:a16="http://schemas.microsoft.com/office/drawing/2014/main" id="{A88AF1C7-4A37-4EB5-9A34-595164DD37F7}"/>
              </a:ext>
            </a:extLst>
          </p:cNvPr>
          <p:cNvSpPr>
            <a:spLocks noGrp="1"/>
          </p:cNvSpPr>
          <p:nvPr>
            <p:ph type="title"/>
          </p:nvPr>
        </p:nvSpPr>
        <p:spPr>
          <a:xfrm>
            <a:off x="288924" y="257029"/>
            <a:ext cx="10944225" cy="784516"/>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239439142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CDE28AD-D9D6-4752-A5E9-27C22DEC1D4C}"/>
              </a:ext>
            </a:extLst>
          </p:cNvPr>
          <p:cNvGraphicFramePr>
            <a:graphicFrameLocks noChangeAspect="1"/>
          </p:cNvGraphicFramePr>
          <p:nvPr userDrawn="1">
            <p:custDataLst>
              <p:tags r:id="rId1"/>
            </p:custDataLst>
            <p:extLst>
              <p:ext uri="{D42A27DB-BD31-4B8C-83A1-F6EECF244321}">
                <p14:modId xmlns:p14="http://schemas.microsoft.com/office/powerpoint/2010/main" val="3332662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2" name="Objekt 1" hidden="1">
                        <a:extLst>
                          <a:ext uri="{FF2B5EF4-FFF2-40B4-BE49-F238E27FC236}">
                            <a16:creationId xmlns:a16="http://schemas.microsoft.com/office/drawing/2014/main" id="{8CDE28AD-D9D6-4752-A5E9-27C22DEC1D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Inhaltsplatzhalter 19"/>
          <p:cNvSpPr>
            <a:spLocks noGrp="1"/>
          </p:cNvSpPr>
          <p:nvPr>
            <p:ph sz="quarter" idx="13" hasCustomPrompt="1"/>
          </p:nvPr>
        </p:nvSpPr>
        <p:spPr>
          <a:xfrm>
            <a:off x="287999" y="1353789"/>
            <a:ext cx="3549600" cy="448186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6" name="Inhaltsplatzhalter 19"/>
          <p:cNvSpPr>
            <a:spLocks noGrp="1"/>
          </p:cNvSpPr>
          <p:nvPr>
            <p:ph sz="quarter" idx="14" hasCustomPrompt="1"/>
          </p:nvPr>
        </p:nvSpPr>
        <p:spPr>
          <a:xfrm>
            <a:off x="3981600" y="1353789"/>
            <a:ext cx="3549600" cy="448186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7" name="Inhaltsplatzhalter 19"/>
          <p:cNvSpPr>
            <a:spLocks noGrp="1"/>
          </p:cNvSpPr>
          <p:nvPr>
            <p:ph sz="quarter" idx="15" hasCustomPrompt="1"/>
          </p:nvPr>
        </p:nvSpPr>
        <p:spPr>
          <a:xfrm>
            <a:off x="7675200" y="1353789"/>
            <a:ext cx="3549600" cy="448186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8" name="Titelplatzhalter 1">
            <a:extLst>
              <a:ext uri="{FF2B5EF4-FFF2-40B4-BE49-F238E27FC236}">
                <a16:creationId xmlns:a16="http://schemas.microsoft.com/office/drawing/2014/main" id="{76BDFE9D-C1F2-4D12-B59C-1EA672C18844}"/>
              </a:ext>
            </a:extLst>
          </p:cNvPr>
          <p:cNvSpPr>
            <a:spLocks noGrp="1"/>
          </p:cNvSpPr>
          <p:nvPr>
            <p:ph type="title"/>
          </p:nvPr>
        </p:nvSpPr>
        <p:spPr>
          <a:xfrm>
            <a:off x="288924" y="257029"/>
            <a:ext cx="10944225" cy="784516"/>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327394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4 Columns">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01EB412B-030A-43F3-9226-348B92380E33}"/>
              </a:ext>
            </a:extLst>
          </p:cNvPr>
          <p:cNvGraphicFramePr>
            <a:graphicFrameLocks noChangeAspect="1"/>
          </p:cNvGraphicFramePr>
          <p:nvPr userDrawn="1">
            <p:custDataLst>
              <p:tags r:id="rId2"/>
            </p:custDataLst>
            <p:extLst>
              <p:ext uri="{D42A27DB-BD31-4B8C-83A1-F6EECF244321}">
                <p14:modId xmlns:p14="http://schemas.microsoft.com/office/powerpoint/2010/main" val="1321106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2" name="Objekt 1" hidden="1">
                        <a:extLst>
                          <a:ext uri="{FF2B5EF4-FFF2-40B4-BE49-F238E27FC236}">
                            <a16:creationId xmlns:a16="http://schemas.microsoft.com/office/drawing/2014/main" id="{01EB412B-030A-43F3-9226-348B92380E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1" name="Inhaltsplatzhalter 19"/>
          <p:cNvSpPr>
            <a:spLocks noGrp="1"/>
          </p:cNvSpPr>
          <p:nvPr>
            <p:ph sz="quarter" idx="13" hasCustomPrompt="1"/>
          </p:nvPr>
        </p:nvSpPr>
        <p:spPr>
          <a:xfrm>
            <a:off x="287999" y="1353789"/>
            <a:ext cx="2628000" cy="448186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2" name="Inhaltsplatzhalter 19"/>
          <p:cNvSpPr>
            <a:spLocks noGrp="1"/>
          </p:cNvSpPr>
          <p:nvPr>
            <p:ph sz="quarter" idx="14" hasCustomPrompt="1"/>
          </p:nvPr>
        </p:nvSpPr>
        <p:spPr>
          <a:xfrm>
            <a:off x="3060700" y="1353789"/>
            <a:ext cx="2628000" cy="448186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3" name="Inhaltsplatzhalter 19"/>
          <p:cNvSpPr>
            <a:spLocks noGrp="1"/>
          </p:cNvSpPr>
          <p:nvPr>
            <p:ph sz="quarter" idx="15" hasCustomPrompt="1"/>
          </p:nvPr>
        </p:nvSpPr>
        <p:spPr>
          <a:xfrm>
            <a:off x="5832475" y="1353789"/>
            <a:ext cx="2628000" cy="448186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4" name="Inhaltsplatzhalter 19"/>
          <p:cNvSpPr>
            <a:spLocks noGrp="1"/>
          </p:cNvSpPr>
          <p:nvPr>
            <p:ph sz="quarter" idx="16" hasCustomPrompt="1"/>
          </p:nvPr>
        </p:nvSpPr>
        <p:spPr>
          <a:xfrm>
            <a:off x="8604250" y="1353789"/>
            <a:ext cx="2628000" cy="448186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9" name="Titelplatzhalter 1">
            <a:extLst>
              <a:ext uri="{FF2B5EF4-FFF2-40B4-BE49-F238E27FC236}">
                <a16:creationId xmlns:a16="http://schemas.microsoft.com/office/drawing/2014/main" id="{C4876CF8-EA60-4FEB-845E-E62D40B69715}"/>
              </a:ext>
            </a:extLst>
          </p:cNvPr>
          <p:cNvSpPr>
            <a:spLocks noGrp="1"/>
          </p:cNvSpPr>
          <p:nvPr>
            <p:ph type="title" hasCustomPrompt="1"/>
          </p:nvPr>
        </p:nvSpPr>
        <p:spPr>
          <a:xfrm>
            <a:off x="288924" y="257029"/>
            <a:ext cx="10944225" cy="784516"/>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29235601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8"/>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19" imgW="270" imgH="270" progId="TCLayout.ActiveDocument.1">
                  <p:embed/>
                </p:oleObj>
              </mc:Choice>
              <mc:Fallback>
                <p:oleObj name="think-cell Folie" r:id="rId19" imgW="270" imgH="270" progId="TCLayout.ActiveDocument.1">
                  <p:embed/>
                  <p:pic>
                    <p:nvPicPr>
                      <p:cNvPr id="4" name="Objekt 3" hidden="1"/>
                      <p:cNvPicPr/>
                      <p:nvPr/>
                    </p:nvPicPr>
                    <p:blipFill>
                      <a:blip r:embed="rId20"/>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dirty="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dirty="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04.02.2022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dirty="0"/>
          </a:p>
        </p:txBody>
      </p:sp>
    </p:spTree>
    <p:custDataLst>
      <p:tags r:id="rId17"/>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61" r:id="rId8"/>
    <p:sldLayoutId id="2147483662" r:id="rId9"/>
    <p:sldLayoutId id="2147483663" r:id="rId10"/>
    <p:sldLayoutId id="2147483653" r:id="rId11"/>
    <p:sldLayoutId id="2147483664" r:id="rId12"/>
    <p:sldLayoutId id="2147483665" r:id="rId13"/>
    <p:sldLayoutId id="2147483666" r:id="rId14"/>
    <p:sldLayoutId id="2147483667" r:id="rId15"/>
  </p:sldLayoutIdLst>
  <p:hf hdr="0" dt="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slideLayout" Target="../slideLayouts/slideLayout5.xml"/><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tags" Target="../tags/tag30.xml"/><Relationship Id="rId16" Type="http://schemas.openxmlformats.org/officeDocument/2006/relationships/image" Target="../media/image48.png"/><Relationship Id="rId1" Type="http://schemas.openxmlformats.org/officeDocument/2006/relationships/tags" Target="../tags/tag29.xml"/><Relationship Id="rId6" Type="http://schemas.openxmlformats.org/officeDocument/2006/relationships/image" Target="../media/image5.emf"/><Relationship Id="rId11" Type="http://schemas.openxmlformats.org/officeDocument/2006/relationships/image" Target="../media/image43.png"/><Relationship Id="rId5" Type="http://schemas.openxmlformats.org/officeDocument/2006/relationships/oleObject" Target="../embeddings/oleObject19.bin"/><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41.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9.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5.emf"/><Relationship Id="rId4"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5.xml"/><Relationship Id="rId7"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emf"/><Relationship Id="rId5" Type="http://schemas.openxmlformats.org/officeDocument/2006/relationships/oleObject" Target="../embeddings/oleObject11.bin"/><Relationship Id="rId10" Type="http://schemas.openxmlformats.org/officeDocument/2006/relationships/image" Target="../media/image19.svg"/><Relationship Id="rId4" Type="http://schemas.openxmlformats.org/officeDocument/2006/relationships/image" Target="../media/image15.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slideLayout" Target="../slideLayouts/slideLayout5.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emf"/><Relationship Id="rId11" Type="http://schemas.openxmlformats.org/officeDocument/2006/relationships/image" Target="../media/image4.png"/><Relationship Id="rId5" Type="http://schemas.openxmlformats.org/officeDocument/2006/relationships/oleObject" Target="../embeddings/oleObject12.bin"/><Relationship Id="rId10" Type="http://schemas.openxmlformats.org/officeDocument/2006/relationships/image" Target="../media/image19.svg"/><Relationship Id="rId4" Type="http://schemas.openxmlformats.org/officeDocument/2006/relationships/image" Target="../media/image20.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1.png"/><Relationship Id="rId5" Type="http://schemas.openxmlformats.org/officeDocument/2006/relationships/image" Target="../media/image5.emf"/><Relationship Id="rId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emf"/><Relationship Id="rId5" Type="http://schemas.openxmlformats.org/officeDocument/2006/relationships/oleObject" Target="../embeddings/oleObject15.bin"/><Relationship Id="rId4" Type="http://schemas.openxmlformats.org/officeDocument/2006/relationships/image" Target="../media/image20.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slideLayout" Target="../slideLayouts/slideLayout5.xml"/><Relationship Id="rId7" Type="http://schemas.openxmlformats.org/officeDocument/2006/relationships/image" Target="../media/image2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emf"/><Relationship Id="rId11" Type="http://schemas.openxmlformats.org/officeDocument/2006/relationships/image" Target="../media/image4.png"/><Relationship Id="rId5" Type="http://schemas.openxmlformats.org/officeDocument/2006/relationships/oleObject" Target="../embeddings/oleObject16.bin"/><Relationship Id="rId10" Type="http://schemas.openxmlformats.org/officeDocument/2006/relationships/image" Target="../media/image27.svg"/><Relationship Id="rId4" Type="http://schemas.openxmlformats.org/officeDocument/2006/relationships/image" Target="../media/image20.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emf"/><Relationship Id="rId11" Type="http://schemas.openxmlformats.org/officeDocument/2006/relationships/image" Target="../media/image32.png"/><Relationship Id="rId5" Type="http://schemas.openxmlformats.org/officeDocument/2006/relationships/oleObject" Target="../embeddings/oleObject17.bin"/><Relationship Id="rId15" Type="http://schemas.openxmlformats.org/officeDocument/2006/relationships/image" Target="../media/image4.png"/><Relationship Id="rId10" Type="http://schemas.openxmlformats.org/officeDocument/2006/relationships/image" Target="../media/image31.svg"/><Relationship Id="rId4" Type="http://schemas.openxmlformats.org/officeDocument/2006/relationships/image" Target="../media/image20.png"/><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slideLayout" Target="../slideLayouts/slideLayout5.xml"/><Relationship Id="rId7" Type="http://schemas.openxmlformats.org/officeDocument/2006/relationships/image" Target="../media/image36.png"/><Relationship Id="rId12" Type="http://schemas.openxmlformats.org/officeDocument/2006/relationships/image" Target="../media/image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emf"/><Relationship Id="rId11" Type="http://schemas.openxmlformats.org/officeDocument/2006/relationships/image" Target="../media/image38.svg"/><Relationship Id="rId5" Type="http://schemas.openxmlformats.org/officeDocument/2006/relationships/oleObject" Target="../embeddings/oleObject18.bin"/><Relationship Id="rId10" Type="http://schemas.openxmlformats.org/officeDocument/2006/relationships/image" Target="../media/image22.png"/><Relationship Id="rId4" Type="http://schemas.openxmlformats.org/officeDocument/2006/relationships/image" Target="../media/image20.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dirty="0">
              <a:ln>
                <a:solidFill>
                  <a:schemeClr val="tx1"/>
                </a:solidFill>
              </a:ln>
              <a:solidFill>
                <a:schemeClr val="tx1"/>
              </a:solidFill>
              <a:latin typeface="FlexoSoft Medium" panose="02000000000000000000" pitchFamily="2" charset="0"/>
            </a:endParaRPr>
          </a:p>
          <a:p>
            <a:endParaRPr lang="en-US" sz="2200" dirty="0">
              <a:ln>
                <a:solidFill>
                  <a:schemeClr val="tx1"/>
                </a:solidFill>
              </a:ln>
              <a:solidFill>
                <a:schemeClr val="tx1"/>
              </a:solidFill>
              <a:latin typeface="FlexoSoft Medium"/>
              <a:cs typeface="Calibri Light"/>
            </a:endParaRPr>
          </a:p>
          <a:p>
            <a:endParaRPr lang="en-US" sz="2200" dirty="0">
              <a:ln>
                <a:solidFill>
                  <a:schemeClr val="tx1"/>
                </a:solidFill>
              </a:ln>
              <a:solidFill>
                <a:schemeClr val="tx1"/>
              </a:solidFill>
              <a:latin typeface="FlexoSoft Medium"/>
              <a:cs typeface="Calibri Light"/>
            </a:endParaRPr>
          </a:p>
          <a:p>
            <a:r>
              <a:rPr lang="en-US" sz="2200" dirty="0">
                <a:ln>
                  <a:solidFill>
                    <a:schemeClr val="tx1"/>
                  </a:solidFill>
                </a:ln>
                <a:solidFill>
                  <a:schemeClr val="tx1"/>
                </a:solidFill>
                <a:latin typeface="FlexoSoft Medium"/>
                <a:cs typeface="Calibri Light"/>
              </a:rPr>
              <a:t>Presentation</a:t>
            </a:r>
            <a:endParaRPr lang="en-US" sz="2200" b="0" dirty="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dirty="0">
                <a:ln>
                  <a:solidFill>
                    <a:schemeClr val="tx1"/>
                  </a:solidFill>
                </a:ln>
                <a:latin typeface="FlexoSoft Medium" panose="02000000000000000000"/>
              </a:rPr>
              <a:t>CAMARA</a:t>
            </a:r>
            <a:endParaRPr lang="en-US" sz="10500" dirty="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dirty="0">
                <a:ln>
                  <a:solidFill>
                    <a:schemeClr val="tx1"/>
                  </a:solidFill>
                </a:ln>
                <a:latin typeface="FlexoSoft Medium" panose="02000000000000000000"/>
              </a:rPr>
              <a:t>The Telco Global API Alliance</a:t>
            </a:r>
            <a:endParaRPr lang="en-US" sz="3150" dirty="0">
              <a:ln>
                <a:solidFill>
                  <a:schemeClr val="tx1"/>
                </a:solidFill>
              </a:ln>
              <a:latin typeface="FlexoSoft Medium" panose="02000000000000000000"/>
            </a:endParaRP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Ein Bild, das dunkel enthält.&#10;&#10;Automatisch generierte Beschreibung">
            <a:extLst>
              <a:ext uri="{FF2B5EF4-FFF2-40B4-BE49-F238E27FC236}">
                <a16:creationId xmlns:a16="http://schemas.microsoft.com/office/drawing/2014/main" id="{37B84AEA-BF41-494D-B6FD-8BB8A797F89D}"/>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19" name="Rechteck 18">
            <a:extLst>
              <a:ext uri="{FF2B5EF4-FFF2-40B4-BE49-F238E27FC236}">
                <a16:creationId xmlns:a16="http://schemas.microsoft.com/office/drawing/2014/main" id="{112AE895-4AC3-45D1-AB56-004DD2AE38F4}"/>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328406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chemeClr val="bg1"/>
                </a:solidFill>
              </a:rPr>
              <a:t>CAMARA</a:t>
            </a:r>
            <a:br>
              <a:rPr lang="en-US" sz="3200" dirty="0">
                <a:solidFill>
                  <a:schemeClr val="bg1"/>
                </a:solidFill>
              </a:rPr>
            </a:br>
            <a:r>
              <a:rPr lang="en-US" sz="3200" dirty="0">
                <a:solidFill>
                  <a:schemeClr val="bg1"/>
                </a:solidFill>
              </a:rPr>
              <a:t>Logos</a:t>
            </a:r>
          </a:p>
        </p:txBody>
      </p:sp>
      <p:pic>
        <p:nvPicPr>
          <p:cNvPr id="3087" name="Picture 15">
            <a:extLst>
              <a:ext uri="{FF2B5EF4-FFF2-40B4-BE49-F238E27FC236}">
                <a16:creationId xmlns:a16="http://schemas.microsoft.com/office/drawing/2014/main" id="{2EE73F60-77D7-492F-96A9-79CC335D20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454" y="4463549"/>
            <a:ext cx="1432266" cy="82511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5494" y="4001244"/>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3468" y="2142386"/>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991" y="2291863"/>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1" name="Picture 19">
            <a:extLst>
              <a:ext uri="{FF2B5EF4-FFF2-40B4-BE49-F238E27FC236}">
                <a16:creationId xmlns:a16="http://schemas.microsoft.com/office/drawing/2014/main" id="{E797D2F4-A15C-4A84-9CBD-A8C5D67F52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4873" y="1622037"/>
            <a:ext cx="1572379" cy="158794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4C81C677-6843-4B35-B635-7C423DB4D3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91224" y="4052957"/>
            <a:ext cx="1883741" cy="63829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2258" y="4623971"/>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D4783FB9-F463-49E4-A863-D16FAAB71D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0989" y="2820638"/>
            <a:ext cx="1105336" cy="451475"/>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B7823B4E-F82E-46EE-8376-2BAFE45DF5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64651" y="3968961"/>
            <a:ext cx="1510107" cy="104306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09089" y="2189404"/>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7" name="Picture 25">
            <a:extLst>
              <a:ext uri="{FF2B5EF4-FFF2-40B4-BE49-F238E27FC236}">
                <a16:creationId xmlns:a16="http://schemas.microsoft.com/office/drawing/2014/main" id="{6381466D-40DC-48CB-BB3B-427068031A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2138" y="4623971"/>
            <a:ext cx="1229881" cy="71613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1633" y="230382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9"/>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dirty="0" err="1">
                <a:solidFill>
                  <a:schemeClr val="bg1"/>
                </a:solidFill>
                <a:latin typeface="FlexoSoft DemiBold" panose="02000000000000000000" pitchFamily="2" charset="0"/>
              </a:rPr>
              <a:t>Enable</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seamless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access</a:t>
            </a:r>
            <a:r>
              <a:rPr lang="de-DE" sz="3200" dirty="0">
                <a:solidFill>
                  <a:schemeClr val="bg1"/>
                </a:solidFill>
                <a:latin typeface="FlexoSoft DemiBold" panose="02000000000000000000" pitchFamily="2" charset="0"/>
              </a:rPr>
              <a:t> </a:t>
            </a:r>
            <a:r>
              <a:rPr lang="de-DE" sz="3200" dirty="0" err="1">
                <a:solidFill>
                  <a:schemeClr val="bg1"/>
                </a:solidFill>
                <a:latin typeface="FlexoSoft DemiBold" panose="02000000000000000000" pitchFamily="2" charset="0"/>
              </a:rPr>
              <a:t>to</a:t>
            </a:r>
            <a:br>
              <a:rPr lang="de-DE" sz="3200" dirty="0">
                <a:solidFill>
                  <a:schemeClr val="bg1"/>
                </a:solidFill>
                <a:latin typeface="FlexoSoft DemiBold" panose="02000000000000000000" pitchFamily="2" charset="0"/>
              </a:rPr>
            </a:br>
            <a:r>
              <a:rPr lang="de-DE" sz="3200" dirty="0">
                <a:solidFill>
                  <a:schemeClr val="bg1"/>
                </a:solidFill>
                <a:latin typeface="FlexoSoft DemiBold" panose="02000000000000000000" pitchFamily="2" charset="0"/>
              </a:rPr>
              <a:t>4G/5G network </a:t>
            </a:r>
            <a:r>
              <a:rPr lang="de-DE" sz="3200" dirty="0" err="1">
                <a:solidFill>
                  <a:schemeClr val="bg1"/>
                </a:solidFill>
                <a:latin typeface="FlexoSoft DemiBold" panose="02000000000000000000" pitchFamily="2" charset="0"/>
              </a:rPr>
              <a:t>capabilitites</a:t>
            </a:r>
            <a:endParaRPr lang="de-DE" sz="3200" dirty="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dirty="0">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dunkel enthält.&#10;&#10;Automatisch generierte Beschreibung">
            <a:extLst>
              <a:ext uri="{FF2B5EF4-FFF2-40B4-BE49-F238E27FC236}">
                <a16:creationId xmlns:a16="http://schemas.microsoft.com/office/drawing/2014/main" id="{0F494BF9-3C85-4ABB-845A-9B9D24430804}"/>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13" name="Rechteck 12">
            <a:extLst>
              <a:ext uri="{FF2B5EF4-FFF2-40B4-BE49-F238E27FC236}">
                <a16:creationId xmlns:a16="http://schemas.microsoft.com/office/drawing/2014/main" id="{F2F530E7-8B5D-485C-A552-A40730CA8A15}"/>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dirty="0">
                <a:solidFill>
                  <a:srgbClr val="FFFFFF"/>
                </a:solidFill>
              </a:rPr>
              <a:t>5G network capabilities</a:t>
            </a:r>
            <a:br>
              <a:rPr lang="en-US" sz="3200" dirty="0">
                <a:solidFill>
                  <a:srgbClr val="FFFFFF"/>
                </a:solidFill>
              </a:rPr>
            </a:br>
            <a:r>
              <a:rPr lang="en-US" sz="3200" dirty="0">
                <a:solidFill>
                  <a:srgbClr val="FFFFFF"/>
                </a:solidFill>
              </a:rPr>
              <a:t>Introduction</a:t>
            </a:r>
            <a:endParaRPr lang="de-DE" sz="3200" dirty="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385268"/>
          </a:xfrm>
          <a:prstGeom prst="rect">
            <a:avLst/>
          </a:prstGeom>
          <a:noFill/>
        </p:spPr>
        <p:txBody>
          <a:bodyPr wrap="square" rtlCol="0">
            <a:spAutoFit/>
          </a:bodyPr>
          <a:lstStyle/>
          <a:p>
            <a:pPr algn="ctr">
              <a:spcBef>
                <a:spcPts val="600"/>
              </a:spcBef>
            </a:pPr>
            <a:r>
              <a:rPr lang="en-US" dirty="0">
                <a:latin typeface="FlexoSoft DemiBold" panose="02000000000000000000" pitchFamily="2" charset="0"/>
              </a:rPr>
              <a:t>5G network capabilities </a:t>
            </a:r>
            <a:r>
              <a:rPr lang="en-US" dirty="0">
                <a:latin typeface="FlexoSoft Light" panose="02000000000000000000" pitchFamily="2" charset="0"/>
              </a:rPr>
              <a:t>are new functions partly available already in 4G but much more powerful in the 5G network. These functions enable to get information out of the network but also to configure the network. </a:t>
            </a:r>
          </a:p>
          <a:p>
            <a:pPr algn="ctr">
              <a:spcBef>
                <a:spcPts val="600"/>
              </a:spcBef>
            </a:pPr>
            <a:r>
              <a:rPr lang="en-US" dirty="0">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dirty="0">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1"/>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Abstraction API </a:t>
            </a:r>
            <a:br>
              <a:rPr lang="en-US" sz="3200" dirty="0">
                <a:solidFill>
                  <a:srgbClr val="FFFFFF"/>
                </a:solidFill>
              </a:rPr>
            </a:br>
            <a:r>
              <a:rPr lang="en-US" sz="3200" dirty="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370153"/>
          </a:xfrm>
          <a:prstGeom prst="rect">
            <a:avLst/>
          </a:prstGeom>
          <a:noFill/>
        </p:spPr>
        <p:txBody>
          <a:bodyPr wrap="square" rtlCol="0">
            <a:spAutoFit/>
          </a:bodyPr>
          <a:lstStyle/>
          <a:p>
            <a:pPr>
              <a:spcBef>
                <a:spcPts val="600"/>
              </a:spcBef>
            </a:pPr>
            <a:r>
              <a:rPr lang="en-US" b="1" dirty="0">
                <a:latin typeface="FlexoSoft DemiBold" panose="02000000000000000000" pitchFamily="2" charset="0"/>
              </a:rPr>
              <a:t>Abstraction</a:t>
            </a:r>
            <a:r>
              <a:rPr lang="en-US" b="1" dirty="0">
                <a:latin typeface="FlexoSoft Light" panose="02000000000000000000" pitchFamily="2" charset="0"/>
              </a:rPr>
              <a:t> from Network APIs to Service APIs is necessary:</a:t>
            </a:r>
          </a:p>
          <a:p>
            <a:pPr marL="285750" indent="-285750">
              <a:spcBef>
                <a:spcPts val="600"/>
              </a:spcBef>
              <a:buFontTx/>
              <a:buChar char="×"/>
            </a:pPr>
            <a:r>
              <a:rPr lang="en-US" dirty="0">
                <a:latin typeface="FlexoSoft Light" panose="02000000000000000000" pitchFamily="2" charset="0"/>
              </a:rPr>
              <a:t>To hide telco complexity making APIs easy to consume for customers with no telco expertise (user-friendly APIs)</a:t>
            </a:r>
          </a:p>
          <a:p>
            <a:pPr marL="285750" indent="-285750">
              <a:spcBef>
                <a:spcPts val="600"/>
              </a:spcBef>
              <a:buFontTx/>
              <a:buChar char="×"/>
            </a:pPr>
            <a:r>
              <a:rPr lang="en-US" dirty="0">
                <a:latin typeface="FlexoSoft Light" panose="02000000000000000000" pitchFamily="2" charset="0"/>
              </a:rPr>
              <a:t>To fulfil data privacy and regulatory requirements</a:t>
            </a:r>
          </a:p>
          <a:p>
            <a:pPr marL="285750" indent="-285750">
              <a:spcBef>
                <a:spcPts val="600"/>
              </a:spcBef>
              <a:buFontTx/>
              <a:buChar char="×"/>
            </a:pPr>
            <a:r>
              <a:rPr lang="en-US" dirty="0">
                <a:latin typeface="FlexoSoft Light" panose="02000000000000000000" pitchFamily="2" charset="0"/>
              </a:rPr>
              <a:t>To facilitate application to network integration</a:t>
            </a:r>
          </a:p>
        </p:txBody>
      </p:sp>
      <p:pic>
        <p:nvPicPr>
          <p:cNvPr id="9" name="Grafik 8">
            <a:extLst>
              <a:ext uri="{FF2B5EF4-FFF2-40B4-BE49-F238E27FC236}">
                <a16:creationId xmlns:a16="http://schemas.microsoft.com/office/drawing/2014/main" id="{ACB9F7D1-6DE6-4444-B24F-1A0BA7850EE5}"/>
              </a:ext>
            </a:extLst>
          </p:cNvPr>
          <p:cNvPicPr>
            <a:picLocks noChangeAspect="1"/>
          </p:cNvPicPr>
          <p:nvPr/>
        </p:nvPicPr>
        <p:blipFill>
          <a:blip r:embed="rId6"/>
          <a:stretch>
            <a:fillRect/>
          </a:stretch>
        </p:blipFill>
        <p:spPr>
          <a:xfrm>
            <a:off x="3994497" y="1830401"/>
            <a:ext cx="7074060" cy="3763763"/>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Grafik 116" descr="Ein Bild, das dunkel enthält.&#10;&#10;Automatisch generierte Beschreibung">
            <a:extLst>
              <a:ext uri="{FF2B5EF4-FFF2-40B4-BE49-F238E27FC236}">
                <a16:creationId xmlns:a16="http://schemas.microsoft.com/office/drawing/2014/main" id="{506598B7-43AF-47A1-B38F-5DF8439ABF1E}"/>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118" name="Rechteck 117">
            <a:extLst>
              <a:ext uri="{FF2B5EF4-FFF2-40B4-BE49-F238E27FC236}">
                <a16:creationId xmlns:a16="http://schemas.microsoft.com/office/drawing/2014/main" id="{1F4785A9-AF53-4234-A75E-89133CFE2CB1}"/>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Abstraction API </a:t>
            </a:r>
            <a:br>
              <a:rPr lang="en-US" sz="3200" dirty="0">
                <a:solidFill>
                  <a:srgbClr val="FFFFFF"/>
                </a:solidFill>
              </a:rPr>
            </a:br>
            <a:r>
              <a:rPr lang="en-US" sz="3200" dirty="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dirty="0">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dirty="0">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dirty="0">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7"/>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dunkel enthält.&#10;&#10;Automatisch generierte Beschreibung">
            <a:extLst>
              <a:ext uri="{FF2B5EF4-FFF2-40B4-BE49-F238E27FC236}">
                <a16:creationId xmlns:a16="http://schemas.microsoft.com/office/drawing/2014/main" id="{C66D421A-A0A3-4764-A586-F064E6205E66}"/>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3" name="Rechteck 2">
            <a:extLst>
              <a:ext uri="{FF2B5EF4-FFF2-40B4-BE49-F238E27FC236}">
                <a16:creationId xmlns:a16="http://schemas.microsoft.com/office/drawing/2014/main" id="{344C4CBF-F419-4CB0-8AA6-C70399299B70}"/>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Availability</a:t>
            </a:r>
            <a:br>
              <a:rPr lang="en-US" sz="3200" dirty="0">
                <a:solidFill>
                  <a:srgbClr val="FFFFFF"/>
                </a:solidFill>
              </a:rPr>
            </a:br>
            <a:r>
              <a:rPr lang="en-US" sz="3200" dirty="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062103"/>
          </a:xfrm>
          <a:prstGeom prst="rect">
            <a:avLst/>
          </a:prstGeom>
          <a:noFill/>
        </p:spPr>
        <p:txBody>
          <a:bodyPr wrap="square" rtlCol="0">
            <a:spAutoFit/>
          </a:bodyPr>
          <a:lstStyle/>
          <a:p>
            <a:pPr>
              <a:spcBef>
                <a:spcPts val="600"/>
              </a:spcBef>
            </a:pPr>
            <a:r>
              <a:rPr lang="en-US" sz="1800" b="1" dirty="0">
                <a:latin typeface="FlexoSoft DemiBold" panose="02000000000000000000" pitchFamily="2" charset="0"/>
              </a:rPr>
              <a:t>Availability</a:t>
            </a:r>
            <a:r>
              <a:rPr lang="en-US" sz="1800" b="1" dirty="0">
                <a:latin typeface="FlexoSoft Light" panose="02000000000000000000" pitchFamily="2" charset="0"/>
              </a:rPr>
              <a:t> across telco networks and countries is necessary:</a:t>
            </a:r>
          </a:p>
          <a:p>
            <a:pPr marL="285750" indent="-285750">
              <a:spcBef>
                <a:spcPts val="600"/>
              </a:spcBef>
              <a:buFontTx/>
              <a:buChar char="×"/>
            </a:pPr>
            <a:r>
              <a:rPr lang="en-US" sz="1800" dirty="0">
                <a:latin typeface="FlexoSoft Light" panose="02000000000000000000" pitchFamily="2" charset="0"/>
              </a:rPr>
              <a:t>To ensure seamless customer experience</a:t>
            </a:r>
          </a:p>
          <a:p>
            <a:pPr marL="285750" indent="-285750">
              <a:spcBef>
                <a:spcPts val="600"/>
              </a:spcBef>
              <a:buFontTx/>
              <a:buChar char="×"/>
            </a:pPr>
            <a:r>
              <a:rPr lang="en-US" sz="1800" dirty="0">
                <a:latin typeface="FlexoSoft Light" panose="02000000000000000000" pitchFamily="2" charset="0"/>
              </a:rPr>
              <a:t>To accelerate technology development and commercial adoption (minimize implementation effort)</a:t>
            </a:r>
          </a:p>
          <a:p>
            <a:pPr marL="285750" indent="-285750">
              <a:spcBef>
                <a:spcPts val="600"/>
              </a:spcBef>
              <a:buFontTx/>
              <a:buChar char="×"/>
            </a:pPr>
            <a:r>
              <a:rPr lang="en-US" sz="1800" dirty="0">
                <a:latin typeface="FlexoSoft Light" panose="02000000000000000000" pitchFamily="2" charset="0"/>
              </a:rPr>
              <a:t>To accelerate education and promotion</a:t>
            </a:r>
          </a:p>
          <a:p>
            <a:pPr marL="285750" indent="-285750">
              <a:spcBef>
                <a:spcPts val="600"/>
              </a:spcBef>
              <a:buFontTx/>
              <a:buChar char="×"/>
            </a:pPr>
            <a:r>
              <a:rPr lang="en-US" sz="1800" dirty="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9"/>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dunkel enthält.&#10;&#10;Automatisch generierte Beschreibung">
            <a:extLst>
              <a:ext uri="{FF2B5EF4-FFF2-40B4-BE49-F238E27FC236}">
                <a16:creationId xmlns:a16="http://schemas.microsoft.com/office/drawing/2014/main" id="{0FBD0EDC-F7DD-4167-8CB9-4B72CDD1115B}"/>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14" name="Rechteck 13">
            <a:extLst>
              <a:ext uri="{FF2B5EF4-FFF2-40B4-BE49-F238E27FC236}">
                <a16:creationId xmlns:a16="http://schemas.microsoft.com/office/drawing/2014/main" id="{071028D1-5C5A-40E7-A132-1371B9021F46}"/>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CAMARA</a:t>
            </a:r>
            <a:br>
              <a:rPr lang="en-US" sz="3200" dirty="0">
                <a:solidFill>
                  <a:srgbClr val="FFFFFF"/>
                </a:solidFill>
              </a:rPr>
            </a:br>
            <a:r>
              <a:rPr lang="en-US" sz="3200" dirty="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2062465"/>
            <a:ext cx="7010783" cy="1754326"/>
          </a:xfrm>
          <a:prstGeom prst="rect">
            <a:avLst/>
          </a:prstGeom>
          <a:noFill/>
        </p:spPr>
        <p:txBody>
          <a:bodyPr wrap="square" rtlCol="0">
            <a:spAutoFit/>
          </a:bodyPr>
          <a:lstStyle/>
          <a:p>
            <a:r>
              <a:rPr lang="de-DE" sz="1800" dirty="0">
                <a:latin typeface="FlexoSoft DemiBold" panose="02000000000000000000" pitchFamily="2" charset="0"/>
              </a:rPr>
              <a:t>CAMARA</a:t>
            </a:r>
            <a:r>
              <a:rPr lang="de-DE" sz="1800" dirty="0">
                <a:latin typeface="FlexoSoft Light" panose="02000000000000000000" pitchFamily="2" charset="0"/>
              </a:rPr>
              <a:t> </a:t>
            </a:r>
            <a:r>
              <a:rPr lang="de-DE" sz="1800" dirty="0" err="1">
                <a:latin typeface="FlexoSoft Light" panose="02000000000000000000" pitchFamily="2" charset="0"/>
              </a:rPr>
              <a:t>is</a:t>
            </a:r>
            <a:r>
              <a:rPr lang="de-DE" sz="1800" dirty="0">
                <a:latin typeface="FlexoSoft Light" panose="02000000000000000000" pitchFamily="2" charset="0"/>
              </a:rPr>
              <a:t> an open source </a:t>
            </a:r>
            <a:r>
              <a:rPr lang="de-DE" sz="1800" dirty="0" err="1">
                <a:latin typeface="FlexoSoft Light" panose="02000000000000000000" pitchFamily="2" charset="0"/>
              </a:rPr>
              <a:t>project</a:t>
            </a:r>
            <a:r>
              <a:rPr lang="de-DE" sz="1800" dirty="0">
                <a:latin typeface="FlexoSoft Light" panose="02000000000000000000" pitchFamily="2" charset="0"/>
              </a:rPr>
              <a:t> </a:t>
            </a:r>
            <a:r>
              <a:rPr lang="de-DE" sz="1800" dirty="0" err="1">
                <a:latin typeface="FlexoSoft Light" panose="02000000000000000000" pitchFamily="2" charset="0"/>
              </a:rPr>
              <a:t>within</a:t>
            </a:r>
            <a:r>
              <a:rPr lang="de-DE" sz="1800" dirty="0">
                <a:latin typeface="FlexoSoft Light" panose="02000000000000000000" pitchFamily="2" charset="0"/>
              </a:rPr>
              <a:t> Linux </a:t>
            </a:r>
            <a:r>
              <a:rPr lang="de-DE" sz="1800" dirty="0" err="1">
                <a:latin typeface="FlexoSoft Light" panose="02000000000000000000" pitchFamily="2" charset="0"/>
              </a:rPr>
              <a:t>Foundation</a:t>
            </a:r>
            <a:r>
              <a:rPr lang="de-DE" sz="1800" dirty="0">
                <a:latin typeface="FlexoSoft Light" panose="02000000000000000000" pitchFamily="2" charset="0"/>
              </a:rPr>
              <a:t> </a:t>
            </a:r>
            <a:r>
              <a:rPr lang="de-DE" sz="1800" dirty="0" err="1">
                <a:latin typeface="FlexoSoft Light" panose="02000000000000000000" pitchFamily="2" charset="0"/>
              </a:rPr>
              <a:t>to</a:t>
            </a:r>
            <a:r>
              <a:rPr lang="de-DE" sz="1800" dirty="0">
                <a:latin typeface="FlexoSoft Light" panose="02000000000000000000" pitchFamily="2" charset="0"/>
              </a:rPr>
              <a:t> </a:t>
            </a:r>
            <a:r>
              <a:rPr lang="de-DE" sz="1800" dirty="0" err="1">
                <a:latin typeface="FlexoSoft Light" panose="02000000000000000000" pitchFamily="2" charset="0"/>
              </a:rPr>
              <a:t>specify</a:t>
            </a:r>
            <a:r>
              <a:rPr lang="de-DE" sz="1800" dirty="0">
                <a:latin typeface="FlexoSoft Light" panose="02000000000000000000" pitchFamily="2" charset="0"/>
              </a:rPr>
              <a:t>, </a:t>
            </a:r>
            <a:r>
              <a:rPr lang="de-DE" sz="1800" dirty="0" err="1">
                <a:latin typeface="FlexoSoft Light" panose="02000000000000000000" pitchFamily="2" charset="0"/>
              </a:rPr>
              <a:t>develop</a:t>
            </a:r>
            <a:r>
              <a:rPr lang="de-DE" sz="1800" dirty="0">
                <a:latin typeface="FlexoSoft Light" panose="02000000000000000000" pitchFamily="2" charset="0"/>
              </a:rPr>
              <a:t> and </a:t>
            </a:r>
            <a:r>
              <a:rPr lang="de-DE" sz="1800" dirty="0" err="1">
                <a:latin typeface="FlexoSoft Light" panose="02000000000000000000" pitchFamily="2" charset="0"/>
              </a:rPr>
              <a:t>test</a:t>
            </a:r>
            <a:r>
              <a:rPr lang="de-DE" sz="1800" dirty="0">
                <a:latin typeface="FlexoSoft Light" panose="02000000000000000000" pitchFamily="2" charset="0"/>
              </a:rPr>
              <a:t> </a:t>
            </a:r>
            <a:r>
              <a:rPr lang="de-DE" sz="1800" dirty="0" err="1">
                <a:latin typeface="FlexoSoft Light" panose="02000000000000000000" pitchFamily="2" charset="0"/>
              </a:rPr>
              <a:t>the</a:t>
            </a:r>
            <a:r>
              <a:rPr lang="de-DE" sz="1800" dirty="0">
                <a:latin typeface="FlexoSoft Light" panose="02000000000000000000" pitchFamily="2" charset="0"/>
              </a:rPr>
              <a:t> APIs. </a:t>
            </a:r>
            <a:r>
              <a:rPr lang="en-US" sz="1800" dirty="0">
                <a:latin typeface="FlexoSoft Light" panose="02000000000000000000" pitchFamily="2" charset="0"/>
              </a:rPr>
              <a:t>CAMARA works in close collaboration with the GSMA Operator Platform Group to align API requirements and publish API specs and APIs. Harmonization of APIs is achieved through fast and agile created working code with developer-friendly documentation. API specs and reference implementations are free to use (Apache2.0 license).</a:t>
            </a:r>
            <a:endParaRPr lang="de-DE" sz="1800" dirty="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00594">
            <a:off x="1826876" y="2532607"/>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1"/>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Grafik 43" descr="Ein Bild, das dunkel enthält.&#10;&#10;Automatisch generierte Beschreibung">
            <a:extLst>
              <a:ext uri="{FF2B5EF4-FFF2-40B4-BE49-F238E27FC236}">
                <a16:creationId xmlns:a16="http://schemas.microsoft.com/office/drawing/2014/main" id="{FABD164C-91F0-4B76-A94A-B9433E30718E}"/>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45" name="Rechteck 44">
            <a:extLst>
              <a:ext uri="{FF2B5EF4-FFF2-40B4-BE49-F238E27FC236}">
                <a16:creationId xmlns:a16="http://schemas.microsoft.com/office/drawing/2014/main" id="{B95A659F-6144-4CD2-8F15-463F551BF94A}"/>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rgbClr val="FFFFFF"/>
                </a:solidFill>
              </a:rPr>
              <a:t>CAMARA</a:t>
            </a:r>
            <a:br>
              <a:rPr lang="en-US" sz="3200" dirty="0">
                <a:solidFill>
                  <a:srgbClr val="FFFFFF"/>
                </a:solidFill>
              </a:rPr>
            </a:br>
            <a:r>
              <a:rPr lang="en-US" sz="3200" dirty="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139321"/>
          </a:xfrm>
          <a:prstGeom prst="rect">
            <a:avLst/>
          </a:prstGeom>
          <a:noFill/>
        </p:spPr>
        <p:txBody>
          <a:bodyPr wrap="square" rtlCol="0">
            <a:spAutoFit/>
          </a:bodyPr>
          <a:lstStyle/>
          <a:p>
            <a:r>
              <a:rPr lang="en-US" dirty="0">
                <a:latin typeface="FlexoSoft Light" panose="02000000000000000000" pitchFamily="2" charset="0"/>
              </a:rPr>
              <a:t>From functional perspective the scope is limited to </a:t>
            </a:r>
            <a:r>
              <a:rPr lang="en-US" dirty="0">
                <a:latin typeface="FlexoSoft DemiBold" panose="02000000000000000000" pitchFamily="2" charset="0"/>
              </a:rPr>
              <a:t>telco APIs</a:t>
            </a:r>
            <a:r>
              <a:rPr lang="en-US" dirty="0">
                <a:latin typeface="FlexoSoft Light" panose="02000000000000000000" pitchFamily="2" charset="0"/>
              </a:rPr>
              <a:t>, that means APIs in the domain of telco mobile networks, telco fixed line networks or supporting these.</a:t>
            </a:r>
          </a:p>
          <a:p>
            <a:endParaRPr lang="en-US" dirty="0">
              <a:latin typeface="FlexoSoft Light" panose="02000000000000000000" pitchFamily="2" charset="0"/>
            </a:endParaRPr>
          </a:p>
          <a:p>
            <a:r>
              <a:rPr lang="de-DE" dirty="0" err="1">
                <a:latin typeface="FlexoSoft Light" panose="02000000000000000000" pitchFamily="2" charset="0"/>
              </a:rPr>
              <a:t>Thereby</a:t>
            </a:r>
            <a:r>
              <a:rPr lang="de-DE" dirty="0">
                <a:latin typeface="FlexoSoft Light" panose="02000000000000000000" pitchFamily="2" charset="0"/>
              </a:rPr>
              <a:t>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Light" panose="02000000000000000000" pitchFamily="2" charset="0"/>
              </a:rPr>
              <a:t>focus</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on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northbound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between</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and </a:t>
            </a:r>
            <a:r>
              <a:rPr lang="de-DE" dirty="0" err="1">
                <a:latin typeface="FlexoSoft Light" panose="02000000000000000000" pitchFamily="2" charset="0"/>
              </a:rPr>
              <a:t>aggregator</a:t>
            </a:r>
            <a:r>
              <a:rPr lang="de-DE" dirty="0">
                <a:latin typeface="FlexoSoft Light" panose="02000000000000000000" pitchFamily="2" charset="0"/>
              </a:rPr>
              <a:t> </a:t>
            </a:r>
            <a:r>
              <a:rPr lang="de-DE" dirty="0" err="1">
                <a:latin typeface="FlexoSoft Light" panose="02000000000000000000" pitchFamily="2" charset="0"/>
              </a:rPr>
              <a:t>or</a:t>
            </a:r>
            <a:r>
              <a:rPr lang="de-DE" dirty="0">
                <a:latin typeface="FlexoSoft Light" panose="02000000000000000000" pitchFamily="2" charset="0"/>
              </a:rPr>
              <a:t> </a:t>
            </a:r>
            <a:r>
              <a:rPr lang="de-DE" dirty="0" err="1">
                <a:latin typeface="FlexoSoft Light" panose="02000000000000000000" pitchFamily="2" charset="0"/>
              </a:rPr>
              <a:t>capability</a:t>
            </a:r>
            <a:r>
              <a:rPr lang="de-DE" dirty="0">
                <a:latin typeface="FlexoSoft Light" panose="02000000000000000000" pitchFamily="2" charset="0"/>
              </a:rPr>
              <a:t> </a:t>
            </a:r>
            <a:r>
              <a:rPr lang="de-DE" dirty="0" err="1">
                <a:latin typeface="FlexoSoft Light" panose="02000000000000000000" pitchFamily="2" charset="0"/>
              </a:rPr>
              <a:t>consumer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enable</a:t>
            </a:r>
            <a:r>
              <a:rPr lang="de-DE" dirty="0">
                <a:latin typeface="FlexoSoft Light" panose="02000000000000000000" pitchFamily="2" charset="0"/>
              </a:rPr>
              <a:t> API </a:t>
            </a:r>
            <a:r>
              <a:rPr lang="de-DE" dirty="0" err="1">
                <a:latin typeface="FlexoSoft Light" panose="02000000000000000000" pitchFamily="2" charset="0"/>
              </a:rPr>
              <a:t>roaming</a:t>
            </a:r>
            <a:r>
              <a:rPr lang="de-DE" dirty="0">
                <a:latin typeface="FlexoSoft Light" panose="02000000000000000000" pitchFamily="2" charset="0"/>
              </a:rPr>
              <a:t> also </a:t>
            </a:r>
            <a:r>
              <a:rPr lang="de-DE" dirty="0" err="1">
                <a:latin typeface="FlexoSoft Light" panose="02000000000000000000" pitchFamily="2" charset="0"/>
              </a:rPr>
              <a:t>the</a:t>
            </a:r>
            <a:r>
              <a:rPr lang="de-DE" dirty="0">
                <a:latin typeface="FlexoSoft Light" panose="02000000000000000000" pitchFamily="2" charset="0"/>
              </a:rPr>
              <a:t> </a:t>
            </a:r>
            <a:r>
              <a:rPr lang="de-DE" dirty="0" err="1">
                <a:latin typeface="FlexoSoft DemiBold" panose="02000000000000000000" pitchFamily="2" charset="0"/>
              </a:rPr>
              <a:t>east</a:t>
            </a:r>
            <a:r>
              <a:rPr lang="de-DE" dirty="0">
                <a:latin typeface="FlexoSoft DemiBold" panose="02000000000000000000" pitchFamily="2" charset="0"/>
              </a:rPr>
              <a:t>-/</a:t>
            </a:r>
            <a:r>
              <a:rPr lang="de-DE" dirty="0" err="1">
                <a:latin typeface="FlexoSoft DemiBold" panose="02000000000000000000" pitchFamily="2" charset="0"/>
              </a:rPr>
              <a:t>westbound</a:t>
            </a:r>
            <a:r>
              <a:rPr lang="de-DE" dirty="0">
                <a:latin typeface="FlexoSoft DemiBold" panose="02000000000000000000" pitchFamily="2" charset="0"/>
              </a:rPr>
              <a:t> interface </a:t>
            </a:r>
            <a:r>
              <a:rPr lang="de-DE" dirty="0">
                <a:latin typeface="FlexoSoft Light" panose="02000000000000000000" pitchFamily="2" charset="0"/>
              </a:rPr>
              <a:t>(</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to</a:t>
            </a:r>
            <a:r>
              <a:rPr lang="de-DE" dirty="0">
                <a:latin typeface="FlexoSoft Light" panose="02000000000000000000" pitchFamily="2" charset="0"/>
              </a:rPr>
              <a:t> </a:t>
            </a:r>
            <a:r>
              <a:rPr lang="de-DE" dirty="0" err="1">
                <a:latin typeface="FlexoSoft Light" panose="02000000000000000000" pitchFamily="2" charset="0"/>
              </a:rPr>
              <a:t>telco</a:t>
            </a:r>
            <a:r>
              <a:rPr lang="de-DE" dirty="0">
                <a:latin typeface="FlexoSoft Light" panose="02000000000000000000" pitchFamily="2" charset="0"/>
              </a:rPr>
              <a:t> </a:t>
            </a:r>
            <a:r>
              <a:rPr lang="de-DE" dirty="0" err="1">
                <a:latin typeface="FlexoSoft Light" panose="02000000000000000000" pitchFamily="2" charset="0"/>
              </a:rPr>
              <a:t>operator</a:t>
            </a:r>
            <a:r>
              <a:rPr lang="de-DE" dirty="0">
                <a:latin typeface="FlexoSoft Light" panose="02000000000000000000" pitchFamily="2" charset="0"/>
              </a:rPr>
              <a:t>) </a:t>
            </a:r>
            <a:r>
              <a:rPr lang="de-DE" dirty="0" err="1">
                <a:latin typeface="FlexoSoft Light" panose="02000000000000000000" pitchFamily="2" charset="0"/>
              </a:rPr>
              <a:t>is</a:t>
            </a:r>
            <a:r>
              <a:rPr lang="de-DE" dirty="0">
                <a:latin typeface="FlexoSoft Light" panose="02000000000000000000" pitchFamily="2" charset="0"/>
              </a:rPr>
              <a:t> </a:t>
            </a:r>
            <a:r>
              <a:rPr lang="de-DE" dirty="0" err="1">
                <a:latin typeface="FlexoSoft Light" panose="02000000000000000000" pitchFamily="2" charset="0"/>
              </a:rPr>
              <a:t>considered</a:t>
            </a:r>
            <a:r>
              <a:rPr lang="de-DE" dirty="0">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dirty="0">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dirty="0">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dirty="0">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dirty="0">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Application</a:t>
            </a:r>
            <a:endParaRPr lang="de-DE" dirty="0">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dirty="0">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dirty="0" err="1">
                <a:solidFill>
                  <a:srgbClr val="000620"/>
                </a:solidFill>
                <a:latin typeface="FlexoSoft Light" panose="02000000000000000000" pitchFamily="2" charset="0"/>
              </a:rPr>
              <a:t>Exposure</a:t>
            </a:r>
            <a:r>
              <a:rPr lang="de-DE" dirty="0">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dirty="0">
                <a:solidFill>
                  <a:srgbClr val="000620"/>
                </a:solidFill>
                <a:latin typeface="FlexoSoft Light" panose="02000000000000000000" pitchFamily="2" charset="0"/>
              </a:rPr>
              <a:t>Transformation </a:t>
            </a:r>
            <a:r>
              <a:rPr lang="de-DE" dirty="0" err="1">
                <a:solidFill>
                  <a:srgbClr val="000620"/>
                </a:solidFill>
                <a:latin typeface="FlexoSoft Light" panose="02000000000000000000" pitchFamily="2" charset="0"/>
              </a:rPr>
              <a:t>Function</a:t>
            </a:r>
            <a:endParaRPr lang="de-DE" dirty="0">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dirty="0">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dirty="0">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dirty="0">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dirty="0">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5"/>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descr="Ein Bild, das dunkel enthält.&#10;&#10;Automatisch generierte Beschreibung">
            <a:extLst>
              <a:ext uri="{FF2B5EF4-FFF2-40B4-BE49-F238E27FC236}">
                <a16:creationId xmlns:a16="http://schemas.microsoft.com/office/drawing/2014/main" id="{84FD08C5-BCDD-4AA5-BDC6-9D149C485ED7}"/>
              </a:ext>
            </a:extLst>
          </p:cNvPr>
          <p:cNvPicPr>
            <a:picLocks noChangeAspect="1"/>
          </p:cNvPicPr>
          <p:nvPr/>
        </p:nvPicPr>
        <p:blipFill>
          <a:blip r:embed="rId4">
            <a:duotone>
              <a:schemeClr val="accent6">
                <a:shade val="45000"/>
                <a:satMod val="135000"/>
              </a:schemeClr>
              <a:prstClr val="white"/>
            </a:duotone>
          </a:blip>
          <a:stretch>
            <a:fillRect/>
          </a:stretch>
        </p:blipFill>
        <p:spPr>
          <a:xfrm rot="20686701">
            <a:off x="2753581" y="1355075"/>
            <a:ext cx="11464973" cy="8551943"/>
          </a:xfrm>
          <a:prstGeom prst="rect">
            <a:avLst/>
          </a:prstGeom>
        </p:spPr>
      </p:pic>
      <p:sp>
        <p:nvSpPr>
          <p:cNvPr id="15" name="Rechteck 14">
            <a:extLst>
              <a:ext uri="{FF2B5EF4-FFF2-40B4-BE49-F238E27FC236}">
                <a16:creationId xmlns:a16="http://schemas.microsoft.com/office/drawing/2014/main" id="{186DCAE4-F7EC-4828-9E4A-EBA2A385B6C0}"/>
              </a:ext>
            </a:extLst>
          </p:cNvPr>
          <p:cNvSpPr/>
          <p:nvPr/>
        </p:nvSpPr>
        <p:spPr>
          <a:xfrm>
            <a:off x="-1" y="0"/>
            <a:ext cx="11522076" cy="648493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dirty="0">
                <a:solidFill>
                  <a:schemeClr val="bg1"/>
                </a:solidFill>
              </a:rPr>
              <a:t>CAMARA</a:t>
            </a:r>
            <a:br>
              <a:rPr lang="en-US" sz="3200" dirty="0">
                <a:solidFill>
                  <a:schemeClr val="bg1"/>
                </a:solidFill>
              </a:rPr>
            </a:br>
            <a:r>
              <a:rPr lang="en-US" sz="3200" dirty="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dirty="0">
                <a:latin typeface="FlexoSoft Light" panose="02000000000000000000" pitchFamily="2" charset="0"/>
              </a:rPr>
              <a:t>The scope of the CAMARA Project is limited to the following activities:</a:t>
            </a:r>
          </a:p>
          <a:p>
            <a:pPr marL="285750" indent="-285750">
              <a:spcBef>
                <a:spcPts val="600"/>
              </a:spcBef>
              <a:buFontTx/>
              <a:buChar char="×"/>
            </a:pPr>
            <a:r>
              <a:rPr lang="en-US" dirty="0">
                <a:latin typeface="FlexoSoft DemiBold" panose="02000000000000000000" pitchFamily="2" charset="0"/>
              </a:rPr>
              <a:t>Collect API requirements </a:t>
            </a:r>
            <a:r>
              <a:rPr lang="en-US" dirty="0">
                <a:latin typeface="FlexoSoft Light" panose="02000000000000000000" pitchFamily="2" charset="0"/>
              </a:rPr>
              <a:t>from GSMA Operator Platform Group and other sources </a:t>
            </a:r>
          </a:p>
          <a:p>
            <a:pPr marL="285750" indent="-285750">
              <a:spcBef>
                <a:spcPts val="600"/>
              </a:spcBef>
              <a:buFontTx/>
              <a:buChar char="×"/>
            </a:pPr>
            <a:r>
              <a:rPr lang="en-US" dirty="0">
                <a:latin typeface="FlexoSoft DemiBold" panose="02000000000000000000" pitchFamily="2" charset="0"/>
              </a:rPr>
              <a:t>Specify Service APIs </a:t>
            </a:r>
          </a:p>
          <a:p>
            <a:pPr marL="285750" indent="-285750">
              <a:spcBef>
                <a:spcPts val="600"/>
              </a:spcBef>
              <a:buFontTx/>
              <a:buChar char="×"/>
            </a:pPr>
            <a:r>
              <a:rPr lang="en-US" dirty="0">
                <a:latin typeface="FlexoSoft Light" panose="02000000000000000000" pitchFamily="2" charset="0"/>
              </a:rPr>
              <a:t>Create test plan / cases / tools from an API consumer perspective</a:t>
            </a:r>
          </a:p>
          <a:p>
            <a:pPr marL="285750" indent="-285750">
              <a:spcBef>
                <a:spcPts val="600"/>
              </a:spcBef>
              <a:buFontTx/>
              <a:buChar char="×"/>
            </a:pPr>
            <a:r>
              <a:rPr lang="en-US" dirty="0">
                <a:latin typeface="FlexoSoft DemiBold" panose="02000000000000000000" pitchFamily="2" charset="0"/>
              </a:rPr>
              <a:t>Develop and test Service APIs </a:t>
            </a:r>
          </a:p>
          <a:p>
            <a:pPr marL="285750" indent="-285750">
              <a:spcBef>
                <a:spcPts val="600"/>
              </a:spcBef>
              <a:buFontTx/>
              <a:buChar char="×"/>
            </a:pPr>
            <a:r>
              <a:rPr lang="en-US" dirty="0">
                <a:latin typeface="FlexoSoft Light" panose="02000000000000000000" pitchFamily="2" charset="0"/>
              </a:rPr>
              <a:t>Create </a:t>
            </a:r>
            <a:r>
              <a:rPr lang="en-US" dirty="0">
                <a:latin typeface="FlexoSoft DemiBold" panose="02000000000000000000" pitchFamily="2" charset="0"/>
              </a:rPr>
              <a:t>documentation</a:t>
            </a:r>
            <a:r>
              <a:rPr lang="en-US" dirty="0">
                <a:latin typeface="FlexoSoft Light" panose="02000000000000000000" pitchFamily="2" charset="0"/>
              </a:rPr>
              <a:t> for Service APIs</a:t>
            </a:r>
          </a:p>
          <a:p>
            <a:pPr>
              <a:spcBef>
                <a:spcPts val="600"/>
              </a:spcBef>
            </a:pPr>
            <a:endParaRPr lang="en-US" dirty="0">
              <a:latin typeface="FlexoSoft Light" panose="02000000000000000000" pitchFamily="2" charset="0"/>
            </a:endParaRPr>
          </a:p>
          <a:p>
            <a:pPr>
              <a:spcBef>
                <a:spcPts val="600"/>
              </a:spcBef>
            </a:pPr>
            <a:r>
              <a:rPr lang="en-US" b="1" dirty="0">
                <a:latin typeface="FlexoSoft Light" panose="02000000000000000000" pitchFamily="2" charset="0"/>
              </a:rPr>
              <a:t>The following deliverables are provided by the CAMARA Project:</a:t>
            </a:r>
          </a:p>
          <a:p>
            <a:pPr marL="285750" indent="-285750">
              <a:spcBef>
                <a:spcPts val="600"/>
              </a:spcBef>
              <a:buFontTx/>
              <a:buChar char="×"/>
            </a:pPr>
            <a:r>
              <a:rPr lang="en-US" dirty="0">
                <a:latin typeface="FlexoSoft DemiBold" panose="02000000000000000000" pitchFamily="2" charset="0"/>
              </a:rPr>
              <a:t>Service API code and documentation</a:t>
            </a:r>
            <a:endParaRPr lang="en-US" dirty="0">
              <a:latin typeface="FlexoSoft Light" panose="02000000000000000000" pitchFamily="2" charset="0"/>
            </a:endParaRPr>
          </a:p>
          <a:p>
            <a:pPr marL="285750" indent="-285750">
              <a:spcBef>
                <a:spcPts val="600"/>
              </a:spcBef>
              <a:buFontTx/>
              <a:buChar char="×"/>
            </a:pPr>
            <a:r>
              <a:rPr lang="en-US" dirty="0">
                <a:latin typeface="FlexoSoft Light" panose="02000000000000000000" pitchFamily="2" charset="0"/>
              </a:rPr>
              <a:t>Test plan, cases and tools for Service APIs both contained in deployment packages. </a:t>
            </a:r>
          </a:p>
          <a:p>
            <a:pPr>
              <a:spcBef>
                <a:spcPts val="600"/>
              </a:spcBef>
            </a:pPr>
            <a:endParaRPr lang="en-US" dirty="0">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9841993" cy="369332"/>
          </a:xfrm>
          <a:prstGeom prst="rect">
            <a:avLst/>
          </a:prstGeom>
          <a:noFill/>
        </p:spPr>
        <p:txBody>
          <a:bodyPr wrap="square">
            <a:spAutoFit/>
          </a:bodyPr>
          <a:lstStyle/>
          <a:p>
            <a:pPr>
              <a:spcBef>
                <a:spcPts val="600"/>
              </a:spcBef>
            </a:pPr>
            <a:r>
              <a:rPr lang="en-US" dirty="0">
                <a:latin typeface="FlexoSoft Light" panose="02000000000000000000" pitchFamily="2" charset="0"/>
              </a:rPr>
              <a:t>Project resources can be found in the </a:t>
            </a:r>
            <a:r>
              <a:rPr lang="en-US" dirty="0">
                <a:latin typeface="FlexoSoft DemiBold" panose="02000000000000000000" pitchFamily="2" charset="0"/>
              </a:rPr>
              <a:t>GitHub repository</a:t>
            </a:r>
            <a:r>
              <a:rPr lang="en-US" dirty="0">
                <a:latin typeface="FlexoSoft Light" panose="02000000000000000000" pitchFamily="2" charset="0"/>
              </a:rPr>
              <a:t>: </a:t>
            </a:r>
            <a:r>
              <a:rPr lang="en-US" dirty="0">
                <a:latin typeface="FlexoSoft Light" panose="02000000000000000000" pitchFamily="2" charset="0"/>
                <a:hlinkClick r:id="rId9"/>
              </a:rPr>
              <a:t>https://github.com/camaraproject/rep_main</a:t>
            </a:r>
            <a:endParaRPr lang="en-US" dirty="0">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ppt/theme/themeOverride2.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ppt/theme/themeOverride3.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2" ma:contentTypeDescription="Ein neues Dokument erstellen." ma:contentTypeScope="" ma:versionID="b1dd279b67b78cee210512e7169e5fe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11e3224cf07ec1445bc5829839de9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B3AEC-1B9B-4DB5-801E-C1A65C3DCD7E}">
  <ds:schemaRefs>
    <ds:schemaRef ds:uri="http://purl.org/dc/elements/1.1/"/>
    <ds:schemaRef ds:uri="http://schemas.microsoft.com/office/2006/metadata/properties"/>
    <ds:schemaRef ds:uri="b753cf16-698f-4b64-9522-e9972a247702"/>
    <ds:schemaRef ds:uri="http://purl.org/dc/terms/"/>
    <ds:schemaRef ds:uri="http://schemas.openxmlformats.org/package/2006/metadata/core-properties"/>
    <ds:schemaRef ds:uri="http://schemas.microsoft.com/office/2006/documentManagement/types"/>
    <ds:schemaRef ds:uri="424d9566-a900-48ca-bb97-708e03439653"/>
    <ds:schemaRef ds:uri="http://schemas.microsoft.com/office/infopath/2007/PartnerControls"/>
    <ds:schemaRef ds:uri="http://www.w3.org/XML/1998/namespace"/>
    <ds:schemaRef ds:uri="http://purl.org/dc/dcmitype/"/>
    <ds:schemaRef ds:uri="97396690-0b91-46d2-ad5a-06f45914e19c"/>
  </ds:schemaRefs>
</ds:datastoreItem>
</file>

<file path=customXml/itemProps2.xml><?xml version="1.0" encoding="utf-8"?>
<ds:datastoreItem xmlns:ds="http://schemas.openxmlformats.org/officeDocument/2006/customXml" ds:itemID="{DAC4F250-C70A-426B-9FDB-51EFB4F5D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602</Words>
  <Application>Microsoft Office PowerPoint</Application>
  <PresentationFormat>Benutzerdefiniert</PresentationFormat>
  <Paragraphs>117</Paragraphs>
  <Slides>11</Slides>
  <Notes>1</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3" baseType="lpstr">
      <vt:lpstr>Telefonica ExtraLight</vt:lpstr>
      <vt:lpstr>Arial</vt:lpstr>
      <vt:lpstr>Wingdings 2</vt:lpstr>
      <vt:lpstr>FlexoSoft</vt:lpstr>
      <vt:lpstr>FlexoSoft DemiBold</vt:lpstr>
      <vt:lpstr>Calibri</vt:lpstr>
      <vt:lpstr>FlexoSoft Medium</vt:lpstr>
      <vt:lpstr>Wingdings</vt:lpstr>
      <vt:lpstr>Courier New</vt:lpstr>
      <vt:lpstr>FlexoSoft Light</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7</cp:revision>
  <cp:lastPrinted>2021-07-20T14:27:29Z</cp:lastPrinted>
  <dcterms:created xsi:type="dcterms:W3CDTF">2021-01-08T13:06:59Z</dcterms:created>
  <dcterms:modified xsi:type="dcterms:W3CDTF">2022-02-08T07:30:25Z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